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72" r:id="rId5"/>
    <p:sldMasterId id="2147483684" r:id="rId6"/>
    <p:sldMasterId id="2147483688" r:id="rId7"/>
    <p:sldMasterId id="2147483690" r:id="rId8"/>
  </p:sldMasterIdLst>
  <p:notesMasterIdLst>
    <p:notesMasterId r:id="rId58"/>
  </p:notesMasterIdLst>
  <p:sldIdLst>
    <p:sldId id="256" r:id="rId9"/>
    <p:sldId id="317" r:id="rId10"/>
    <p:sldId id="346" r:id="rId11"/>
    <p:sldId id="400" r:id="rId12"/>
    <p:sldId id="443" r:id="rId13"/>
    <p:sldId id="439" r:id="rId14"/>
    <p:sldId id="548" r:id="rId15"/>
    <p:sldId id="447" r:id="rId16"/>
    <p:sldId id="440" r:id="rId17"/>
    <p:sldId id="446" r:id="rId18"/>
    <p:sldId id="441" r:id="rId19"/>
    <p:sldId id="452" r:id="rId20"/>
    <p:sldId id="453" r:id="rId21"/>
    <p:sldId id="454" r:id="rId22"/>
    <p:sldId id="429" r:id="rId23"/>
    <p:sldId id="459" r:id="rId24"/>
    <p:sldId id="455" r:id="rId25"/>
    <p:sldId id="458" r:id="rId26"/>
    <p:sldId id="461" r:id="rId27"/>
    <p:sldId id="463" r:id="rId28"/>
    <p:sldId id="464" r:id="rId29"/>
    <p:sldId id="573" r:id="rId30"/>
    <p:sldId id="574" r:id="rId31"/>
    <p:sldId id="465" r:id="rId32"/>
    <p:sldId id="550" r:id="rId33"/>
    <p:sldId id="578" r:id="rId34"/>
    <p:sldId id="555" r:id="rId35"/>
    <p:sldId id="558" r:id="rId36"/>
    <p:sldId id="561" r:id="rId37"/>
    <p:sldId id="562" r:id="rId38"/>
    <p:sldId id="468" r:id="rId39"/>
    <p:sldId id="554" r:id="rId40"/>
    <p:sldId id="563" r:id="rId41"/>
    <p:sldId id="564" r:id="rId42"/>
    <p:sldId id="469" r:id="rId43"/>
    <p:sldId id="470" r:id="rId44"/>
    <p:sldId id="553" r:id="rId45"/>
    <p:sldId id="565" r:id="rId46"/>
    <p:sldId id="566" r:id="rId47"/>
    <p:sldId id="568" r:id="rId48"/>
    <p:sldId id="551" r:id="rId49"/>
    <p:sldId id="552" r:id="rId50"/>
    <p:sldId id="569" r:id="rId51"/>
    <p:sldId id="571" r:id="rId52"/>
    <p:sldId id="572" r:id="rId53"/>
    <p:sldId id="576" r:id="rId54"/>
    <p:sldId id="575" r:id="rId55"/>
    <p:sldId id="577" r:id="rId56"/>
    <p:sldId id="545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C822E9-C3A7-485E-88A0-7021C5967957}">
          <p14:sldIdLst>
            <p14:sldId id="256"/>
            <p14:sldId id="317"/>
            <p14:sldId id="346"/>
          </p14:sldIdLst>
        </p14:section>
        <p14:section name="Central Administration" id="{1700138F-9E1B-4EC7-AFE0-921729337377}">
          <p14:sldIdLst>
            <p14:sldId id="400"/>
            <p14:sldId id="443"/>
            <p14:sldId id="439"/>
          </p14:sldIdLst>
        </p14:section>
        <p14:section name="Form Groups" id="{32A67365-9E92-485C-AADF-CD1A6FFC4032}">
          <p14:sldIdLst>
            <p14:sldId id="548"/>
            <p14:sldId id="447"/>
            <p14:sldId id="440"/>
            <p14:sldId id="446"/>
            <p14:sldId id="441"/>
            <p14:sldId id="452"/>
            <p14:sldId id="453"/>
            <p14:sldId id="454"/>
          </p14:sldIdLst>
        </p14:section>
        <p14:section name="Search/Del/Create" id="{AE9E1CBB-390C-4D79-A62E-B3825A3F010B}">
          <p14:sldIdLst>
            <p14:sldId id="429"/>
            <p14:sldId id="459"/>
            <p14:sldId id="455"/>
            <p14:sldId id="458"/>
          </p14:sldIdLst>
        </p14:section>
        <p14:section name="General Settings" id="{3402C995-6E17-460C-B1DF-AFC406FBC00C}">
          <p14:sldIdLst>
            <p14:sldId id="461"/>
            <p14:sldId id="463"/>
            <p14:sldId id="464"/>
            <p14:sldId id="573"/>
            <p14:sldId id="574"/>
          </p14:sldIdLst>
        </p14:section>
        <p14:section name="Files" id="{F8988EF4-A100-438C-AAEF-1DFB042BAA9E}">
          <p14:sldIdLst>
            <p14:sldId id="465"/>
            <p14:sldId id="550"/>
            <p14:sldId id="578"/>
          </p14:sldIdLst>
        </p14:section>
        <p14:section name="Inputs" id="{7EFBF6FA-24AB-4CC3-9E76-E2D31193866F}">
          <p14:sldIdLst>
            <p14:sldId id="555"/>
            <p14:sldId id="558"/>
            <p14:sldId id="561"/>
            <p14:sldId id="562"/>
          </p14:sldIdLst>
        </p14:section>
        <p14:section name="Preview" id="{B6A5E2D0-F909-4641-A7EC-6D7C7C6BA07B}">
          <p14:sldIdLst>
            <p14:sldId id="468"/>
            <p14:sldId id="554"/>
            <p14:sldId id="563"/>
            <p14:sldId id="564"/>
          </p14:sldIdLst>
        </p14:section>
        <p14:section name="Builder" id="{CC7F5E8F-6D53-43F0-8ABA-841516A3E03B}">
          <p14:sldIdLst>
            <p14:sldId id="469"/>
          </p14:sldIdLst>
        </p14:section>
        <p14:section name="Connect" id="{F074B1E2-ACCF-4FAB-997B-E42CF33F2B01}">
          <p14:sldIdLst>
            <p14:sldId id="470"/>
            <p14:sldId id="553"/>
            <p14:sldId id="565"/>
            <p14:sldId id="566"/>
            <p14:sldId id="568"/>
          </p14:sldIdLst>
        </p14:section>
        <p14:section name="Fillable PDFs" id="{17FDAADD-FE7B-456A-A9CF-98518B8CDC5A}">
          <p14:sldIdLst>
            <p14:sldId id="551"/>
            <p14:sldId id="552"/>
            <p14:sldId id="569"/>
            <p14:sldId id="571"/>
            <p14:sldId id="572"/>
          </p14:sldIdLst>
        </p14:section>
        <p14:section name="CSP Violation Reports" id="{C68B1BFC-0AA1-46E0-92DE-C185F65C6314}">
          <p14:sldIdLst>
            <p14:sldId id="576"/>
            <p14:sldId id="575"/>
            <p14:sldId id="57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4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a Mason" initials="LM" lastIdx="0" clrIdx="0"/>
  <p:cmAuthor id="2" name="Alyssa Daniel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642A"/>
    <a:srgbClr val="FF8A64"/>
    <a:srgbClr val="209692"/>
    <a:srgbClr val="3C8EC8"/>
    <a:srgbClr val="FFFFFF"/>
    <a:srgbClr val="DBAB1B"/>
    <a:srgbClr val="5B595E"/>
    <a:srgbClr val="591D6D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0" autoAdjust="0"/>
    <p:restoredTop sz="94690" autoAdjust="0"/>
  </p:normalViewPr>
  <p:slideViewPr>
    <p:cSldViewPr snapToGrid="0">
      <p:cViewPr varScale="1">
        <p:scale>
          <a:sx n="181" d="100"/>
          <a:sy n="181" d="100"/>
        </p:scale>
        <p:origin x="272" y="176"/>
      </p:cViewPr>
      <p:guideLst>
        <p:guide orient="horz" pos="204"/>
        <p:guide pos="2880"/>
        <p:guide pos="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viewProps" Target="viewProps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commentAuthors" Target="commentAuthor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Gunning" userId="2a64ed2d-3344-456a-961d-ca62d1505fc6" providerId="ADAL" clId="{3E578B87-DA39-4284-BB10-E42A99EE6633}"/>
    <pc:docChg chg="custSel addSld delSld modSld sldOrd addSection modSection">
      <pc:chgData name="Robert Gunning" userId="2a64ed2d-3344-456a-961d-ca62d1505fc6" providerId="ADAL" clId="{3E578B87-DA39-4284-BB10-E42A99EE6633}" dt="2020-10-27T15:47:26.716" v="317" actId="17846"/>
      <pc:docMkLst>
        <pc:docMk/>
      </pc:docMkLst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356614480" sldId="325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686759808" sldId="340"/>
        </pc:sldMkLst>
      </pc:sldChg>
      <pc:sldChg chg="modSp mod">
        <pc:chgData name="Robert Gunning" userId="2a64ed2d-3344-456a-961d-ca62d1505fc6" providerId="ADAL" clId="{3E578B87-DA39-4284-BB10-E42A99EE6633}" dt="2020-10-27T15:35:01.355" v="61" actId="20577"/>
        <pc:sldMkLst>
          <pc:docMk/>
          <pc:sldMk cId="3673279848" sldId="400"/>
        </pc:sldMkLst>
        <pc:spChg chg="mod">
          <ac:chgData name="Robert Gunning" userId="2a64ed2d-3344-456a-961d-ca62d1505fc6" providerId="ADAL" clId="{3E578B87-DA39-4284-BB10-E42A99EE6633}" dt="2020-10-27T15:35:01.355" v="61" actId="20577"/>
          <ac:spMkLst>
            <pc:docMk/>
            <pc:sldMk cId="3673279848" sldId="400"/>
            <ac:spMk id="2" creationId="{00000000-0000-0000-0000-000000000000}"/>
          </ac:spMkLst>
        </pc:spChg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909403063" sldId="417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4242823676" sldId="418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3316857867" sldId="419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1045282911" sldId="422"/>
        </pc:sldMkLst>
      </pc:sldChg>
      <pc:sldChg chg="modSp mod">
        <pc:chgData name="Robert Gunning" userId="2a64ed2d-3344-456a-961d-ca62d1505fc6" providerId="ADAL" clId="{3E578B87-DA39-4284-BB10-E42A99EE6633}" dt="2020-10-27T15:42:06.346" v="248" actId="20577"/>
        <pc:sldMkLst>
          <pc:docMk/>
          <pc:sldMk cId="1180680758" sldId="423"/>
        </pc:sldMkLst>
        <pc:spChg chg="mod">
          <ac:chgData name="Robert Gunning" userId="2a64ed2d-3344-456a-961d-ca62d1505fc6" providerId="ADAL" clId="{3E578B87-DA39-4284-BB10-E42A99EE6633}" dt="2020-10-27T15:42:06.346" v="248" actId="20577"/>
          <ac:spMkLst>
            <pc:docMk/>
            <pc:sldMk cId="1180680758" sldId="423"/>
            <ac:spMk id="3" creationId="{D9B14918-07A2-4EA1-A13A-BBFEE2CF8DCC}"/>
          </ac:spMkLst>
        </pc:spChg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887878545" sldId="425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1702180262" sldId="427"/>
        </pc:sldMkLst>
      </pc:sldChg>
      <pc:sldChg chg="del">
        <pc:chgData name="Robert Gunning" userId="2a64ed2d-3344-456a-961d-ca62d1505fc6" providerId="ADAL" clId="{3E578B87-DA39-4284-BB10-E42A99EE6633}" dt="2020-10-27T15:33:25.254" v="0" actId="47"/>
        <pc:sldMkLst>
          <pc:docMk/>
          <pc:sldMk cId="2176830275" sldId="428"/>
        </pc:sldMkLst>
      </pc:sldChg>
      <pc:sldChg chg="modSp mod">
        <pc:chgData name="Robert Gunning" userId="2a64ed2d-3344-456a-961d-ca62d1505fc6" providerId="ADAL" clId="{3E578B87-DA39-4284-BB10-E42A99EE6633}" dt="2020-10-27T15:47:17.004" v="316" actId="20577"/>
        <pc:sldMkLst>
          <pc:docMk/>
          <pc:sldMk cId="509341851" sldId="429"/>
        </pc:sldMkLst>
        <pc:spChg chg="mod">
          <ac:chgData name="Robert Gunning" userId="2a64ed2d-3344-456a-961d-ca62d1505fc6" providerId="ADAL" clId="{3E578B87-DA39-4284-BB10-E42A99EE6633}" dt="2020-10-27T15:47:17.004" v="316" actId="20577"/>
          <ac:spMkLst>
            <pc:docMk/>
            <pc:sldMk cId="509341851" sldId="429"/>
            <ac:spMk id="2" creationId="{00000000-0000-0000-0000-000000000000}"/>
          </ac:spMkLst>
        </pc:spChg>
      </pc:sldChg>
      <pc:sldChg chg="modSp del mod">
        <pc:chgData name="Robert Gunning" userId="2a64ed2d-3344-456a-961d-ca62d1505fc6" providerId="ADAL" clId="{3E578B87-DA39-4284-BB10-E42A99EE6633}" dt="2020-10-27T15:42:37.408" v="249" actId="47"/>
        <pc:sldMkLst>
          <pc:docMk/>
          <pc:sldMk cId="576436296" sldId="430"/>
        </pc:sldMkLst>
        <pc:spChg chg="mod">
          <ac:chgData name="Robert Gunning" userId="2a64ed2d-3344-456a-961d-ca62d1505fc6" providerId="ADAL" clId="{3E578B87-DA39-4284-BB10-E42A99EE6633}" dt="2020-10-27T15:41:41.790" v="211" actId="20577"/>
          <ac:spMkLst>
            <pc:docMk/>
            <pc:sldMk cId="576436296" sldId="430"/>
            <ac:spMk id="2" creationId="{00000000-0000-0000-0000-000000000000}"/>
          </ac:spMkLst>
        </pc:spChg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225232595" sldId="43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569391456" sldId="43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791724739" sldId="43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364298054" sldId="43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303447118" sldId="43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266200863" sldId="43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214312166" sldId="437"/>
        </pc:sldMkLst>
      </pc:sldChg>
      <pc:sldChg chg="modSp mod ord">
        <pc:chgData name="Robert Gunning" userId="2a64ed2d-3344-456a-961d-ca62d1505fc6" providerId="ADAL" clId="{3E578B87-DA39-4284-BB10-E42A99EE6633}" dt="2020-10-27T15:39:33.059" v="134"/>
        <pc:sldMkLst>
          <pc:docMk/>
          <pc:sldMk cId="751906424" sldId="439"/>
        </pc:sldMkLst>
        <pc:spChg chg="mod">
          <ac:chgData name="Robert Gunning" userId="2a64ed2d-3344-456a-961d-ca62d1505fc6" providerId="ADAL" clId="{3E578B87-DA39-4284-BB10-E42A99EE6633}" dt="2020-10-27T15:35:19.272" v="71" actId="20577"/>
          <ac:spMkLst>
            <pc:docMk/>
            <pc:sldMk cId="751906424" sldId="439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3E578B87-DA39-4284-BB10-E42A99EE6633}" dt="2020-10-27T15:35:08.464" v="62" actId="6549"/>
        <pc:sldMkLst>
          <pc:docMk/>
          <pc:sldMk cId="1316117314" sldId="443"/>
        </pc:sldMkLst>
        <pc:spChg chg="mod">
          <ac:chgData name="Robert Gunning" userId="2a64ed2d-3344-456a-961d-ca62d1505fc6" providerId="ADAL" clId="{3E578B87-DA39-4284-BB10-E42A99EE6633}" dt="2020-10-27T15:35:08.464" v="62" actId="6549"/>
          <ac:spMkLst>
            <pc:docMk/>
            <pc:sldMk cId="1316117314" sldId="443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3E578B87-DA39-4284-BB10-E42A99EE6633}" dt="2020-10-27T15:35:12.074" v="63" actId="6549"/>
        <pc:sldMkLst>
          <pc:docMk/>
          <pc:sldMk cId="2939930693" sldId="444"/>
        </pc:sldMkLst>
        <pc:spChg chg="mod">
          <ac:chgData name="Robert Gunning" userId="2a64ed2d-3344-456a-961d-ca62d1505fc6" providerId="ADAL" clId="{3E578B87-DA39-4284-BB10-E42A99EE6633}" dt="2020-10-27T15:35:12.074" v="63" actId="6549"/>
          <ac:spMkLst>
            <pc:docMk/>
            <pc:sldMk cId="2939930693" sldId="444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3E578B87-DA39-4284-BB10-E42A99EE6633}" dt="2020-10-27T15:36:43.481" v="97" actId="20577"/>
        <pc:sldMkLst>
          <pc:docMk/>
          <pc:sldMk cId="3243306841" sldId="446"/>
        </pc:sldMkLst>
        <pc:spChg chg="mod">
          <ac:chgData name="Robert Gunning" userId="2a64ed2d-3344-456a-961d-ca62d1505fc6" providerId="ADAL" clId="{3E578B87-DA39-4284-BB10-E42A99EE6633}" dt="2020-10-27T15:36:43.481" v="97" actId="20577"/>
          <ac:spMkLst>
            <pc:docMk/>
            <pc:sldMk cId="3243306841" sldId="446"/>
            <ac:spMk id="2" creationId="{00000000-0000-0000-0000-000000000000}"/>
          </ac:spMkLst>
        </pc:spChg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565187051" sldId="47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573506363" sldId="47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054464135" sldId="47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437924884" sldId="47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4191585413" sldId="47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501255726" sldId="47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483500565" sldId="477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787863847" sldId="479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775356854" sldId="480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05948920" sldId="48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288185795" sldId="48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087390133" sldId="48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043043026" sldId="488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240387434" sldId="490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015095355" sldId="49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359501348" sldId="49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439042995" sldId="49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604895623" sldId="497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630349883" sldId="499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648028977" sldId="50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21785009" sldId="50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705093445" sldId="50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4016019067" sldId="507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311028152" sldId="508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273361887" sldId="510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970797732" sldId="51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625794334" sldId="51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917374774" sldId="51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789475100" sldId="51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092647411" sldId="518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657950121" sldId="520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851913323" sldId="52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806172435" sldId="52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694100054" sldId="52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206988839" sldId="52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65353425" sldId="52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607386559" sldId="527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883351763" sldId="528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71270473" sldId="529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769908554" sldId="53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605958114" sldId="53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929318139" sldId="53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867518444" sldId="53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86170475" sldId="535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191463576" sldId="53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413032467" sldId="537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932137022" sldId="538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913135889" sldId="539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4067142030" sldId="540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4037315449" sldId="54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782235024" sldId="542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656757238" sldId="543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057106350" sldId="544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3835879118" sldId="546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1287851660" sldId="547"/>
        </pc:sldMkLst>
      </pc:sldChg>
      <pc:sldChg chg="add del">
        <pc:chgData name="Robert Gunning" userId="2a64ed2d-3344-456a-961d-ca62d1505fc6" providerId="ADAL" clId="{3E578B87-DA39-4284-BB10-E42A99EE6633}" dt="2020-10-27T15:44:05.389" v="264"/>
        <pc:sldMkLst>
          <pc:docMk/>
          <pc:sldMk cId="572021463" sldId="551"/>
        </pc:sldMkLst>
      </pc:sldChg>
      <pc:sldChg chg="modSp add mod">
        <pc:chgData name="Robert Gunning" userId="2a64ed2d-3344-456a-961d-ca62d1505fc6" providerId="ADAL" clId="{3E578B87-DA39-4284-BB10-E42A99EE6633}" dt="2020-10-27T15:44:17.286" v="280" actId="20577"/>
        <pc:sldMkLst>
          <pc:docMk/>
          <pc:sldMk cId="4112287968" sldId="551"/>
        </pc:sldMkLst>
        <pc:spChg chg="mod">
          <ac:chgData name="Robert Gunning" userId="2a64ed2d-3344-456a-961d-ca62d1505fc6" providerId="ADAL" clId="{3E578B87-DA39-4284-BB10-E42A99EE6633}" dt="2020-10-27T15:44:17.286" v="280" actId="20577"/>
          <ac:spMkLst>
            <pc:docMk/>
            <pc:sldMk cId="4112287968" sldId="551"/>
            <ac:spMk id="2" creationId="{00000000-0000-0000-0000-000000000000}"/>
          </ac:spMkLst>
        </pc:spChg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4120623668" sldId="551"/>
        </pc:sldMkLst>
      </pc:sldChg>
      <pc:sldChg chg="del">
        <pc:chgData name="Robert Gunning" userId="2a64ed2d-3344-456a-961d-ca62d1505fc6" providerId="ADAL" clId="{3E578B87-DA39-4284-BB10-E42A99EE6633}" dt="2020-10-27T15:43:47.456" v="262" actId="47"/>
        <pc:sldMkLst>
          <pc:docMk/>
          <pc:sldMk cId="237279065" sldId="552"/>
        </pc:sldMkLst>
      </pc:sldChg>
      <pc:sldChg chg="add del">
        <pc:chgData name="Robert Gunning" userId="2a64ed2d-3344-456a-961d-ca62d1505fc6" providerId="ADAL" clId="{3E578B87-DA39-4284-BB10-E42A99EE6633}" dt="2020-10-27T15:44:25.703" v="282"/>
        <pc:sldMkLst>
          <pc:docMk/>
          <pc:sldMk cId="1359641070" sldId="552"/>
        </pc:sldMkLst>
      </pc:sldChg>
      <pc:sldChg chg="delSp modSp add mod">
        <pc:chgData name="Robert Gunning" userId="2a64ed2d-3344-456a-961d-ca62d1505fc6" providerId="ADAL" clId="{3E578B87-DA39-4284-BB10-E42A99EE6633}" dt="2020-10-27T15:44:33.577" v="297" actId="20577"/>
        <pc:sldMkLst>
          <pc:docMk/>
          <pc:sldMk cId="3047826327" sldId="552"/>
        </pc:sldMkLst>
        <pc:spChg chg="mod">
          <ac:chgData name="Robert Gunning" userId="2a64ed2d-3344-456a-961d-ca62d1505fc6" providerId="ADAL" clId="{3E578B87-DA39-4284-BB10-E42A99EE6633}" dt="2020-10-27T15:44:33.577" v="297" actId="20577"/>
          <ac:spMkLst>
            <pc:docMk/>
            <pc:sldMk cId="3047826327" sldId="552"/>
            <ac:spMk id="2" creationId="{00000000-0000-0000-0000-000000000000}"/>
          </ac:spMkLst>
        </pc:spChg>
        <pc:spChg chg="del">
          <ac:chgData name="Robert Gunning" userId="2a64ed2d-3344-456a-961d-ca62d1505fc6" providerId="ADAL" clId="{3E578B87-DA39-4284-BB10-E42A99EE6633}" dt="2020-10-27T15:44:29.625" v="284" actId="478"/>
          <ac:spMkLst>
            <pc:docMk/>
            <pc:sldMk cId="3047826327" sldId="552"/>
            <ac:spMk id="15" creationId="{1EF1CE35-D5A3-4FD4-820D-2878824CC881}"/>
          </ac:spMkLst>
        </pc:spChg>
        <pc:picChg chg="del">
          <ac:chgData name="Robert Gunning" userId="2a64ed2d-3344-456a-961d-ca62d1505fc6" providerId="ADAL" clId="{3E578B87-DA39-4284-BB10-E42A99EE6633}" dt="2020-10-27T15:44:29.625" v="284" actId="478"/>
          <ac:picMkLst>
            <pc:docMk/>
            <pc:sldMk cId="3047826327" sldId="552"/>
            <ac:picMk id="4" creationId="{00000000-0000-0000-0000-000000000000}"/>
          </ac:picMkLst>
        </pc:picChg>
        <pc:cxnChg chg="del mod">
          <ac:chgData name="Robert Gunning" userId="2a64ed2d-3344-456a-961d-ca62d1505fc6" providerId="ADAL" clId="{3E578B87-DA39-4284-BB10-E42A99EE6633}" dt="2020-10-27T15:44:29.625" v="284" actId="478"/>
          <ac:cxnSpMkLst>
            <pc:docMk/>
            <pc:sldMk cId="3047826327" sldId="552"/>
            <ac:cxnSpMk id="16" creationId="{00000000-0000-0000-0000-000000000000}"/>
          </ac:cxnSpMkLst>
        </pc:cxnChg>
      </pc:sldChg>
      <pc:sldChg chg="modSp add mod">
        <pc:chgData name="Robert Gunning" userId="2a64ed2d-3344-456a-961d-ca62d1505fc6" providerId="ADAL" clId="{3E578B87-DA39-4284-BB10-E42A99EE6633}" dt="2020-10-27T15:44:48.867" v="307" actId="20577"/>
        <pc:sldMkLst>
          <pc:docMk/>
          <pc:sldMk cId="1007144113" sldId="553"/>
        </pc:sldMkLst>
        <pc:spChg chg="mod">
          <ac:chgData name="Robert Gunning" userId="2a64ed2d-3344-456a-961d-ca62d1505fc6" providerId="ADAL" clId="{3E578B87-DA39-4284-BB10-E42A99EE6633}" dt="2020-10-27T15:44:48.867" v="307" actId="20577"/>
          <ac:spMkLst>
            <pc:docMk/>
            <pc:sldMk cId="1007144113" sldId="553"/>
            <ac:spMk id="2" creationId="{00000000-0000-0000-0000-000000000000}"/>
          </ac:spMkLst>
        </pc:spChg>
      </pc:sldChg>
      <pc:sldChg chg="add del">
        <pc:chgData name="Robert Gunning" userId="2a64ed2d-3344-456a-961d-ca62d1505fc6" providerId="ADAL" clId="{3E578B87-DA39-4284-BB10-E42A99EE6633}" dt="2020-10-27T15:44:40.713" v="299"/>
        <pc:sldMkLst>
          <pc:docMk/>
          <pc:sldMk cId="2435011161" sldId="553"/>
        </pc:sldMkLst>
      </pc:sldChg>
      <pc:sldChg chg="add del">
        <pc:chgData name="Robert Gunning" userId="2a64ed2d-3344-456a-961d-ca62d1505fc6" providerId="ADAL" clId="{3E578B87-DA39-4284-BB10-E42A99EE6633}" dt="2020-10-27T15:46:12.218" v="311"/>
        <pc:sldMkLst>
          <pc:docMk/>
          <pc:sldMk cId="231429114" sldId="554"/>
        </pc:sldMkLst>
      </pc:sldChg>
      <pc:sldChg chg="delSp modSp add mod">
        <pc:chgData name="Robert Gunning" userId="2a64ed2d-3344-456a-961d-ca62d1505fc6" providerId="ADAL" clId="{3E578B87-DA39-4284-BB10-E42A99EE6633}" dt="2020-10-27T15:46:16.542" v="313" actId="478"/>
        <pc:sldMkLst>
          <pc:docMk/>
          <pc:sldMk cId="3260905977" sldId="554"/>
        </pc:sldMkLst>
        <pc:spChg chg="del">
          <ac:chgData name="Robert Gunning" userId="2a64ed2d-3344-456a-961d-ca62d1505fc6" providerId="ADAL" clId="{3E578B87-DA39-4284-BB10-E42A99EE6633}" dt="2020-10-27T15:46:16.542" v="313" actId="478"/>
          <ac:spMkLst>
            <pc:docMk/>
            <pc:sldMk cId="3260905977" sldId="554"/>
            <ac:spMk id="15" creationId="{1EF1CE35-D5A3-4FD4-820D-2878824CC881}"/>
          </ac:spMkLst>
        </pc:spChg>
        <pc:picChg chg="del">
          <ac:chgData name="Robert Gunning" userId="2a64ed2d-3344-456a-961d-ca62d1505fc6" providerId="ADAL" clId="{3E578B87-DA39-4284-BB10-E42A99EE6633}" dt="2020-10-27T15:46:16.542" v="313" actId="478"/>
          <ac:picMkLst>
            <pc:docMk/>
            <pc:sldMk cId="3260905977" sldId="554"/>
            <ac:picMk id="3" creationId="{00000000-0000-0000-0000-000000000000}"/>
          </ac:picMkLst>
        </pc:picChg>
        <pc:cxnChg chg="del mod">
          <ac:chgData name="Robert Gunning" userId="2a64ed2d-3344-456a-961d-ca62d1505fc6" providerId="ADAL" clId="{3E578B87-DA39-4284-BB10-E42A99EE6633}" dt="2020-10-27T15:46:16.542" v="313" actId="478"/>
          <ac:cxnSpMkLst>
            <pc:docMk/>
            <pc:sldMk cId="3260905977" sldId="554"/>
            <ac:cxnSpMk id="16" creationId="{00000000-0000-0000-0000-000000000000}"/>
          </ac:cxnSpMkLst>
        </pc:cxnChg>
      </pc:sldChg>
      <pc:sldChg chg="delSp modSp add mod">
        <pc:chgData name="Robert Gunning" userId="2a64ed2d-3344-456a-961d-ca62d1505fc6" providerId="ADAL" clId="{3E578B87-DA39-4284-BB10-E42A99EE6633}" dt="2020-10-27T15:46:25.604" v="315" actId="478"/>
        <pc:sldMkLst>
          <pc:docMk/>
          <pc:sldMk cId="3523186067" sldId="555"/>
        </pc:sldMkLst>
        <pc:spChg chg="del">
          <ac:chgData name="Robert Gunning" userId="2a64ed2d-3344-456a-961d-ca62d1505fc6" providerId="ADAL" clId="{3E578B87-DA39-4284-BB10-E42A99EE6633}" dt="2020-10-27T15:46:25.604" v="315" actId="478"/>
          <ac:spMkLst>
            <pc:docMk/>
            <pc:sldMk cId="3523186067" sldId="555"/>
            <ac:spMk id="15" creationId="{1EF1CE35-D5A3-4FD4-820D-2878824CC881}"/>
          </ac:spMkLst>
        </pc:spChg>
        <pc:picChg chg="del">
          <ac:chgData name="Robert Gunning" userId="2a64ed2d-3344-456a-961d-ca62d1505fc6" providerId="ADAL" clId="{3E578B87-DA39-4284-BB10-E42A99EE6633}" dt="2020-10-27T15:46:25.604" v="315" actId="478"/>
          <ac:picMkLst>
            <pc:docMk/>
            <pc:sldMk cId="3523186067" sldId="555"/>
            <ac:picMk id="10" creationId="{00000000-0000-0000-0000-000000000000}"/>
          </ac:picMkLst>
        </pc:picChg>
        <pc:cxnChg chg="del mod">
          <ac:chgData name="Robert Gunning" userId="2a64ed2d-3344-456a-961d-ca62d1505fc6" providerId="ADAL" clId="{3E578B87-DA39-4284-BB10-E42A99EE6633}" dt="2020-10-27T15:46:25.604" v="315" actId="478"/>
          <ac:cxnSpMkLst>
            <pc:docMk/>
            <pc:sldMk cId="3523186067" sldId="555"/>
            <ac:cxnSpMk id="16" creationId="{00000000-0000-0000-0000-000000000000}"/>
          </ac:cxnSpMkLst>
        </pc:cxnChg>
      </pc:sldChg>
    </pc:docChg>
  </pc:docChgLst>
  <pc:docChgLst>
    <pc:chgData name="Robert Gunning" userId="2a64ed2d-3344-456a-961d-ca62d1505fc6" providerId="ADAL" clId="{F7FDE0AC-DA17-4C6F-B861-FD2E7024AF9E}"/>
    <pc:docChg chg="undo custSel modSld">
      <pc:chgData name="Robert Gunning" userId="2a64ed2d-3344-456a-961d-ca62d1505fc6" providerId="ADAL" clId="{F7FDE0AC-DA17-4C6F-B861-FD2E7024AF9E}" dt="2021-09-07T18:52:30.796" v="112"/>
      <pc:docMkLst>
        <pc:docMk/>
      </pc:docMkLst>
      <pc:sldChg chg="modSp mod">
        <pc:chgData name="Robert Gunning" userId="2a64ed2d-3344-456a-961d-ca62d1505fc6" providerId="ADAL" clId="{F7FDE0AC-DA17-4C6F-B861-FD2E7024AF9E}" dt="2021-09-07T16:01:24.588" v="45" actId="1076"/>
        <pc:sldMkLst>
          <pc:docMk/>
          <pc:sldMk cId="209021452" sldId="468"/>
        </pc:sldMkLst>
        <pc:spChg chg="mod">
          <ac:chgData name="Robert Gunning" userId="2a64ed2d-3344-456a-961d-ca62d1505fc6" providerId="ADAL" clId="{F7FDE0AC-DA17-4C6F-B861-FD2E7024AF9E}" dt="2021-09-07T16:01:24.588" v="45" actId="1076"/>
          <ac:spMkLst>
            <pc:docMk/>
            <pc:sldMk cId="209021452" sldId="468"/>
            <ac:spMk id="8" creationId="{55EE05F7-07DF-4B8C-A2A8-012B251F442E}"/>
          </ac:spMkLst>
        </pc:spChg>
      </pc:sldChg>
      <pc:sldChg chg="modSp mod">
        <pc:chgData name="Robert Gunning" userId="2a64ed2d-3344-456a-961d-ca62d1505fc6" providerId="ADAL" clId="{F7FDE0AC-DA17-4C6F-B861-FD2E7024AF9E}" dt="2021-09-07T16:17:02.160" v="106" actId="113"/>
        <pc:sldMkLst>
          <pc:docMk/>
          <pc:sldMk cId="3047826327" sldId="552"/>
        </pc:sldMkLst>
        <pc:spChg chg="mod">
          <ac:chgData name="Robert Gunning" userId="2a64ed2d-3344-456a-961d-ca62d1505fc6" providerId="ADAL" clId="{F7FDE0AC-DA17-4C6F-B861-FD2E7024AF9E}" dt="2021-09-07T16:17:02.160" v="106" actId="113"/>
          <ac:spMkLst>
            <pc:docMk/>
            <pc:sldMk cId="3047826327" sldId="552"/>
            <ac:spMk id="4" creationId="{1D421E42-4E48-4F54-A5EF-C1AC8BEE1C81}"/>
          </ac:spMkLst>
        </pc:spChg>
      </pc:sldChg>
      <pc:sldChg chg="modSp mod">
        <pc:chgData name="Robert Gunning" userId="2a64ed2d-3344-456a-961d-ca62d1505fc6" providerId="ADAL" clId="{F7FDE0AC-DA17-4C6F-B861-FD2E7024AF9E}" dt="2021-09-07T16:01:17.249" v="44" actId="403"/>
        <pc:sldMkLst>
          <pc:docMk/>
          <pc:sldMk cId="3260905977" sldId="554"/>
        </pc:sldMkLst>
        <pc:spChg chg="mod">
          <ac:chgData name="Robert Gunning" userId="2a64ed2d-3344-456a-961d-ca62d1505fc6" providerId="ADAL" clId="{F7FDE0AC-DA17-4C6F-B861-FD2E7024AF9E}" dt="2021-09-07T16:01:17.249" v="44" actId="403"/>
          <ac:spMkLst>
            <pc:docMk/>
            <pc:sldMk cId="3260905977" sldId="554"/>
            <ac:spMk id="5" creationId="{E478DFAB-85D2-4491-9693-80A3C1128DA5}"/>
          </ac:spMkLst>
        </pc:spChg>
      </pc:sldChg>
      <pc:sldChg chg="modSp mod">
        <pc:chgData name="Robert Gunning" userId="2a64ed2d-3344-456a-961d-ca62d1505fc6" providerId="ADAL" clId="{F7FDE0AC-DA17-4C6F-B861-FD2E7024AF9E}" dt="2021-09-07T15:58:37.100" v="36" actId="20577"/>
        <pc:sldMkLst>
          <pc:docMk/>
          <pc:sldMk cId="255568430" sldId="561"/>
        </pc:sldMkLst>
        <pc:spChg chg="mod">
          <ac:chgData name="Robert Gunning" userId="2a64ed2d-3344-456a-961d-ca62d1505fc6" providerId="ADAL" clId="{F7FDE0AC-DA17-4C6F-B861-FD2E7024AF9E}" dt="2021-09-07T15:58:37.100" v="36" actId="20577"/>
          <ac:spMkLst>
            <pc:docMk/>
            <pc:sldMk cId="255568430" sldId="561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F7FDE0AC-DA17-4C6F-B861-FD2E7024AF9E}" dt="2021-09-07T15:58:55.447" v="41"/>
        <pc:sldMkLst>
          <pc:docMk/>
          <pc:sldMk cId="2786619969" sldId="562"/>
        </pc:sldMkLst>
        <pc:spChg chg="mod">
          <ac:chgData name="Robert Gunning" userId="2a64ed2d-3344-456a-961d-ca62d1505fc6" providerId="ADAL" clId="{F7FDE0AC-DA17-4C6F-B861-FD2E7024AF9E}" dt="2021-09-07T15:58:55.447" v="41"/>
          <ac:spMkLst>
            <pc:docMk/>
            <pc:sldMk cId="2786619969" sldId="562"/>
            <ac:spMk id="2" creationId="{00000000-0000-0000-0000-000000000000}"/>
          </ac:spMkLst>
        </pc:spChg>
      </pc:sldChg>
      <pc:sldChg chg="modSp mod">
        <pc:chgData name="Robert Gunning" userId="2a64ed2d-3344-456a-961d-ca62d1505fc6" providerId="ADAL" clId="{F7FDE0AC-DA17-4C6F-B861-FD2E7024AF9E}" dt="2021-09-07T16:01:36.352" v="48" actId="403"/>
        <pc:sldMkLst>
          <pc:docMk/>
          <pc:sldMk cId="3521939262" sldId="563"/>
        </pc:sldMkLst>
        <pc:spChg chg="mod">
          <ac:chgData name="Robert Gunning" userId="2a64ed2d-3344-456a-961d-ca62d1505fc6" providerId="ADAL" clId="{F7FDE0AC-DA17-4C6F-B861-FD2E7024AF9E}" dt="2021-09-07T16:01:36.352" v="48" actId="403"/>
          <ac:spMkLst>
            <pc:docMk/>
            <pc:sldMk cId="3521939262" sldId="563"/>
            <ac:spMk id="3" creationId="{B9B0DDA1-7D2C-438B-AA13-00620B88A207}"/>
          </ac:spMkLst>
        </pc:spChg>
      </pc:sldChg>
      <pc:sldChg chg="modSp mod">
        <pc:chgData name="Robert Gunning" userId="2a64ed2d-3344-456a-961d-ca62d1505fc6" providerId="ADAL" clId="{F7FDE0AC-DA17-4C6F-B861-FD2E7024AF9E}" dt="2021-09-07T18:52:30.796" v="112"/>
        <pc:sldMkLst>
          <pc:docMk/>
          <pc:sldMk cId="1605731150" sldId="564"/>
        </pc:sldMkLst>
        <pc:spChg chg="mod">
          <ac:chgData name="Robert Gunning" userId="2a64ed2d-3344-456a-961d-ca62d1505fc6" providerId="ADAL" clId="{F7FDE0AC-DA17-4C6F-B861-FD2E7024AF9E}" dt="2021-09-07T18:52:30.796" v="112"/>
          <ac:spMkLst>
            <pc:docMk/>
            <pc:sldMk cId="1605731150" sldId="564"/>
            <ac:spMk id="5" creationId="{1D16B1F6-C7BC-41D6-86EC-18E5BCDFC021}"/>
          </ac:spMkLst>
        </pc:spChg>
      </pc:sldChg>
      <pc:sldChg chg="modSp mod">
        <pc:chgData name="Robert Gunning" userId="2a64ed2d-3344-456a-961d-ca62d1505fc6" providerId="ADAL" clId="{F7FDE0AC-DA17-4C6F-B861-FD2E7024AF9E}" dt="2021-09-07T16:15:42.383" v="59" actId="404"/>
        <pc:sldMkLst>
          <pc:docMk/>
          <pc:sldMk cId="2711118956" sldId="565"/>
        </pc:sldMkLst>
        <pc:spChg chg="mod">
          <ac:chgData name="Robert Gunning" userId="2a64ed2d-3344-456a-961d-ca62d1505fc6" providerId="ADAL" clId="{F7FDE0AC-DA17-4C6F-B861-FD2E7024AF9E}" dt="2021-09-07T16:15:42.383" v="59" actId="404"/>
          <ac:spMkLst>
            <pc:docMk/>
            <pc:sldMk cId="2711118956" sldId="565"/>
            <ac:spMk id="3" creationId="{61362A5C-7A8B-4631-91F8-13AFE5E4194E}"/>
          </ac:spMkLst>
        </pc:spChg>
        <pc:picChg chg="mod modCrop">
          <ac:chgData name="Robert Gunning" userId="2a64ed2d-3344-456a-961d-ca62d1505fc6" providerId="ADAL" clId="{F7FDE0AC-DA17-4C6F-B861-FD2E7024AF9E}" dt="2021-09-07T16:15:26.458" v="58" actId="14100"/>
          <ac:picMkLst>
            <pc:docMk/>
            <pc:sldMk cId="2711118956" sldId="565"/>
            <ac:picMk id="6" creationId="{00000000-0000-0000-0000-000000000000}"/>
          </ac:picMkLst>
        </pc:picChg>
      </pc:sldChg>
      <pc:sldChg chg="modSp mod">
        <pc:chgData name="Robert Gunning" userId="2a64ed2d-3344-456a-961d-ca62d1505fc6" providerId="ADAL" clId="{F7FDE0AC-DA17-4C6F-B861-FD2E7024AF9E}" dt="2021-09-07T16:16:22.334" v="61" actId="120"/>
        <pc:sldMkLst>
          <pc:docMk/>
          <pc:sldMk cId="1773952614" sldId="571"/>
        </pc:sldMkLst>
        <pc:spChg chg="mod">
          <ac:chgData name="Robert Gunning" userId="2a64ed2d-3344-456a-961d-ca62d1505fc6" providerId="ADAL" clId="{F7FDE0AC-DA17-4C6F-B861-FD2E7024AF9E}" dt="2021-09-07T16:16:22.334" v="61" actId="120"/>
          <ac:spMkLst>
            <pc:docMk/>
            <pc:sldMk cId="1773952614" sldId="571"/>
            <ac:spMk id="8" creationId="{9363FE42-F5B9-473A-A9AD-B1FA8B9EF00F}"/>
          </ac:spMkLst>
        </pc:spChg>
      </pc:sldChg>
    </pc:docChg>
  </pc:docChgLst>
  <pc:docChgLst>
    <pc:chgData name="Robert Gunning" userId="2a64ed2d-3344-456a-961d-ca62d1505fc6" providerId="ADAL" clId="{D640022B-3BB1-4789-81C6-28F76DBF090A}"/>
    <pc:docChg chg="undo custSel addSld delSld modSld sldOrd modSection">
      <pc:chgData name="Robert Gunning" userId="2a64ed2d-3344-456a-961d-ca62d1505fc6" providerId="ADAL" clId="{D640022B-3BB1-4789-81C6-28F76DBF090A}" dt="2021-02-17T20:07:13.275" v="292" actId="20577"/>
      <pc:docMkLst>
        <pc:docMk/>
      </pc:docMkLst>
      <pc:sldChg chg="modSp mod">
        <pc:chgData name="Robert Gunning" userId="2a64ed2d-3344-456a-961d-ca62d1505fc6" providerId="ADAL" clId="{D640022B-3BB1-4789-81C6-28F76DBF090A}" dt="2021-02-17T19:55:53.741" v="4" actId="732"/>
        <pc:sldMkLst>
          <pc:docMk/>
          <pc:sldMk cId="844160757" sldId="317"/>
        </pc:sldMkLst>
        <pc:picChg chg="mod modCrop">
          <ac:chgData name="Robert Gunning" userId="2a64ed2d-3344-456a-961d-ca62d1505fc6" providerId="ADAL" clId="{D640022B-3BB1-4789-81C6-28F76DBF090A}" dt="2021-02-17T19:55:53.741" v="4" actId="732"/>
          <ac:picMkLst>
            <pc:docMk/>
            <pc:sldMk cId="844160757" sldId="317"/>
            <ac:picMk id="10" creationId="{00000000-0000-0000-0000-000000000000}"/>
          </ac:picMkLst>
        </pc:picChg>
      </pc:sldChg>
      <pc:sldChg chg="delSp modSp del mod">
        <pc:chgData name="Robert Gunning" userId="2a64ed2d-3344-456a-961d-ca62d1505fc6" providerId="ADAL" clId="{D640022B-3BB1-4789-81C6-28F76DBF090A}" dt="2021-02-17T19:59:19.473" v="34" actId="47"/>
        <pc:sldMkLst>
          <pc:docMk/>
          <pc:sldMk cId="2671303864" sldId="451"/>
        </pc:sldMkLst>
        <pc:spChg chg="del">
          <ac:chgData name="Robert Gunning" userId="2a64ed2d-3344-456a-961d-ca62d1505fc6" providerId="ADAL" clId="{D640022B-3BB1-4789-81C6-28F76DBF090A}" dt="2021-02-17T19:59:06.851" v="32" actId="478"/>
          <ac:spMkLst>
            <pc:docMk/>
            <pc:sldMk cId="2671303864" sldId="451"/>
            <ac:spMk id="8" creationId="{1EF1CE35-D5A3-4FD4-820D-2878824CC881}"/>
          </ac:spMkLst>
        </pc:spChg>
        <pc:cxnChg chg="del mod">
          <ac:chgData name="Robert Gunning" userId="2a64ed2d-3344-456a-961d-ca62d1505fc6" providerId="ADAL" clId="{D640022B-3BB1-4789-81C6-28F76DBF090A}" dt="2021-02-17T19:59:07.844" v="33" actId="478"/>
          <ac:cxnSpMkLst>
            <pc:docMk/>
            <pc:sldMk cId="2671303864" sldId="451"/>
            <ac:cxnSpMk id="9" creationId="{00000000-0000-0000-0000-000000000000}"/>
          </ac:cxnSpMkLst>
        </pc:cxnChg>
      </pc:sldChg>
      <pc:sldChg chg="addSp modSp mod">
        <pc:chgData name="Robert Gunning" userId="2a64ed2d-3344-456a-961d-ca62d1505fc6" providerId="ADAL" clId="{D640022B-3BB1-4789-81C6-28F76DBF090A}" dt="2021-02-17T19:58:39.395" v="31" actId="14100"/>
        <pc:sldMkLst>
          <pc:docMk/>
          <pc:sldMk cId="1304706821" sldId="452"/>
        </pc:sldMkLst>
        <pc:spChg chg="mod">
          <ac:chgData name="Robert Gunning" userId="2a64ed2d-3344-456a-961d-ca62d1505fc6" providerId="ADAL" clId="{D640022B-3BB1-4789-81C6-28F76DBF090A}" dt="2021-02-17T19:57:08.656" v="5" actId="1076"/>
          <ac:spMkLst>
            <pc:docMk/>
            <pc:sldMk cId="1304706821" sldId="452"/>
            <ac:spMk id="6" creationId="{1EF1CE35-D5A3-4FD4-820D-2878824CC881}"/>
          </ac:spMkLst>
        </pc:spChg>
        <pc:spChg chg="mod">
          <ac:chgData name="Robert Gunning" userId="2a64ed2d-3344-456a-961d-ca62d1505fc6" providerId="ADAL" clId="{D640022B-3BB1-4789-81C6-28F76DBF090A}" dt="2021-02-17T19:57:08.656" v="5" actId="1076"/>
          <ac:spMkLst>
            <pc:docMk/>
            <pc:sldMk cId="1304706821" sldId="452"/>
            <ac:spMk id="8" creationId="{1EF1CE35-D5A3-4FD4-820D-2878824CC881}"/>
          </ac:spMkLst>
        </pc:spChg>
        <pc:spChg chg="add mod">
          <ac:chgData name="Robert Gunning" userId="2a64ed2d-3344-456a-961d-ca62d1505fc6" providerId="ADAL" clId="{D640022B-3BB1-4789-81C6-28F76DBF090A}" dt="2021-02-17T19:58:39.395" v="31" actId="14100"/>
          <ac:spMkLst>
            <pc:docMk/>
            <pc:sldMk cId="1304706821" sldId="452"/>
            <ac:spMk id="11" creationId="{920BEFA8-5F84-426D-B46C-6BE27CD74B13}"/>
          </ac:spMkLst>
        </pc:spChg>
        <pc:picChg chg="mod">
          <ac:chgData name="Robert Gunning" userId="2a64ed2d-3344-456a-961d-ca62d1505fc6" providerId="ADAL" clId="{D640022B-3BB1-4789-81C6-28F76DBF090A}" dt="2021-02-17T19:57:08.656" v="5" actId="1076"/>
          <ac:picMkLst>
            <pc:docMk/>
            <pc:sldMk cId="1304706821" sldId="452"/>
            <ac:picMk id="4" creationId="{00000000-0000-0000-0000-000000000000}"/>
          </ac:picMkLst>
        </pc:picChg>
        <pc:picChg chg="add mod modCrop">
          <ac:chgData name="Robert Gunning" userId="2a64ed2d-3344-456a-961d-ca62d1505fc6" providerId="ADAL" clId="{D640022B-3BB1-4789-81C6-28F76DBF090A}" dt="2021-02-17T19:57:40.203" v="11" actId="1076"/>
          <ac:picMkLst>
            <pc:docMk/>
            <pc:sldMk cId="1304706821" sldId="452"/>
            <ac:picMk id="10" creationId="{86CA2339-230B-44AD-AC05-5EFA182EB752}"/>
          </ac:picMkLst>
        </pc:picChg>
        <pc:cxnChg chg="mod">
          <ac:chgData name="Robert Gunning" userId="2a64ed2d-3344-456a-961d-ca62d1505fc6" providerId="ADAL" clId="{D640022B-3BB1-4789-81C6-28F76DBF090A}" dt="2021-02-17T19:57:08.656" v="5" actId="1076"/>
          <ac:cxnSpMkLst>
            <pc:docMk/>
            <pc:sldMk cId="1304706821" sldId="452"/>
            <ac:cxnSpMk id="7" creationId="{00000000-0000-0000-0000-000000000000}"/>
          </ac:cxnSpMkLst>
        </pc:cxnChg>
        <pc:cxnChg chg="mod">
          <ac:chgData name="Robert Gunning" userId="2a64ed2d-3344-456a-961d-ca62d1505fc6" providerId="ADAL" clId="{D640022B-3BB1-4789-81C6-28F76DBF090A}" dt="2021-02-17T19:57:08.656" v="5" actId="1076"/>
          <ac:cxnSpMkLst>
            <pc:docMk/>
            <pc:sldMk cId="1304706821" sldId="452"/>
            <ac:cxnSpMk id="9" creationId="{00000000-0000-0000-0000-000000000000}"/>
          </ac:cxnSpMkLst>
        </pc:cxnChg>
        <pc:cxnChg chg="add mod">
          <ac:chgData name="Robert Gunning" userId="2a64ed2d-3344-456a-961d-ca62d1505fc6" providerId="ADAL" clId="{D640022B-3BB1-4789-81C6-28F76DBF090A}" dt="2021-02-17T19:58:39.395" v="31" actId="14100"/>
          <ac:cxnSpMkLst>
            <pc:docMk/>
            <pc:sldMk cId="1304706821" sldId="452"/>
            <ac:cxnSpMk id="12" creationId="{112A26F2-6E54-4C05-9E8E-79ED15D8870E}"/>
          </ac:cxnSpMkLst>
        </pc:cxnChg>
      </pc:sldChg>
      <pc:sldChg chg="ord">
        <pc:chgData name="Robert Gunning" userId="2a64ed2d-3344-456a-961d-ca62d1505fc6" providerId="ADAL" clId="{D640022B-3BB1-4789-81C6-28F76DBF090A}" dt="2021-02-17T20:01:34.844" v="36"/>
        <pc:sldMkLst>
          <pc:docMk/>
          <pc:sldMk cId="721413231" sldId="560"/>
        </pc:sldMkLst>
      </pc:sldChg>
      <pc:sldChg chg="ord">
        <pc:chgData name="Robert Gunning" userId="2a64ed2d-3344-456a-961d-ca62d1505fc6" providerId="ADAL" clId="{D640022B-3BB1-4789-81C6-28F76DBF090A}" dt="2021-02-17T20:01:37.262" v="38"/>
        <pc:sldMkLst>
          <pc:docMk/>
          <pc:sldMk cId="255568430" sldId="561"/>
        </pc:sldMkLst>
      </pc:sldChg>
      <pc:sldChg chg="ord">
        <pc:chgData name="Robert Gunning" userId="2a64ed2d-3344-456a-961d-ca62d1505fc6" providerId="ADAL" clId="{D640022B-3BB1-4789-81C6-28F76DBF090A}" dt="2021-02-17T20:01:40.663" v="40"/>
        <pc:sldMkLst>
          <pc:docMk/>
          <pc:sldMk cId="2786619969" sldId="562"/>
        </pc:sldMkLst>
      </pc:sldChg>
      <pc:sldChg chg="addSp modSp mod">
        <pc:chgData name="Robert Gunning" userId="2a64ed2d-3344-456a-961d-ca62d1505fc6" providerId="ADAL" clId="{D640022B-3BB1-4789-81C6-28F76DBF090A}" dt="2021-02-17T20:05:20.897" v="97" actId="20577"/>
        <pc:sldMkLst>
          <pc:docMk/>
          <pc:sldMk cId="2561440475" sldId="566"/>
        </pc:sldMkLst>
        <pc:spChg chg="add mod">
          <ac:chgData name="Robert Gunning" userId="2a64ed2d-3344-456a-961d-ca62d1505fc6" providerId="ADAL" clId="{D640022B-3BB1-4789-81C6-28F76DBF090A}" dt="2021-02-17T20:04:20.102" v="55" actId="14100"/>
          <ac:spMkLst>
            <pc:docMk/>
            <pc:sldMk cId="2561440475" sldId="566"/>
            <ac:spMk id="6" creationId="{BF5A1735-D104-4DBC-9B41-D34FFC7D5D38}"/>
          </ac:spMkLst>
        </pc:spChg>
        <pc:spChg chg="add mod">
          <ac:chgData name="Robert Gunning" userId="2a64ed2d-3344-456a-961d-ca62d1505fc6" providerId="ADAL" clId="{D640022B-3BB1-4789-81C6-28F76DBF090A}" dt="2021-02-17T20:05:20.897" v="97" actId="20577"/>
          <ac:spMkLst>
            <pc:docMk/>
            <pc:sldMk cId="2561440475" sldId="566"/>
            <ac:spMk id="15" creationId="{7AADB22F-7667-415F-8D27-2210BD44C3A9}"/>
          </ac:spMkLst>
        </pc:spChg>
        <pc:cxnChg chg="add mod">
          <ac:chgData name="Robert Gunning" userId="2a64ed2d-3344-456a-961d-ca62d1505fc6" providerId="ADAL" clId="{D640022B-3BB1-4789-81C6-28F76DBF090A}" dt="2021-02-17T20:04:26.950" v="57" actId="14100"/>
          <ac:cxnSpMkLst>
            <pc:docMk/>
            <pc:sldMk cId="2561440475" sldId="566"/>
            <ac:cxnSpMk id="7" creationId="{338ED9AB-0D8E-4056-A022-2E5F29488AA2}"/>
          </ac:cxnSpMkLst>
        </pc:cxnChg>
        <pc:cxnChg chg="add mod">
          <ac:chgData name="Robert Gunning" userId="2a64ed2d-3344-456a-961d-ca62d1505fc6" providerId="ADAL" clId="{D640022B-3BB1-4789-81C6-28F76DBF090A}" dt="2021-02-17T20:05:14.569" v="96" actId="1076"/>
          <ac:cxnSpMkLst>
            <pc:docMk/>
            <pc:sldMk cId="2561440475" sldId="566"/>
            <ac:cxnSpMk id="16" creationId="{EDAD59DC-044A-4259-9376-CBABB65F3A6E}"/>
          </ac:cxnSpMkLst>
        </pc:cxnChg>
      </pc:sldChg>
      <pc:sldChg chg="delSp modSp add del mod">
        <pc:chgData name="Robert Gunning" userId="2a64ed2d-3344-456a-961d-ca62d1505fc6" providerId="ADAL" clId="{D640022B-3BB1-4789-81C6-28F76DBF090A}" dt="2021-02-17T20:03:34.674" v="52" actId="47"/>
        <pc:sldMkLst>
          <pc:docMk/>
          <pc:sldMk cId="2913541878" sldId="567"/>
        </pc:sldMkLst>
        <pc:spChg chg="del">
          <ac:chgData name="Robert Gunning" userId="2a64ed2d-3344-456a-961d-ca62d1505fc6" providerId="ADAL" clId="{D640022B-3BB1-4789-81C6-28F76DBF090A}" dt="2021-02-17T20:02:44.165" v="43" actId="21"/>
          <ac:spMkLst>
            <pc:docMk/>
            <pc:sldMk cId="2913541878" sldId="567"/>
            <ac:spMk id="4" creationId="{1EF1CE35-D5A3-4FD4-820D-2878824CC881}"/>
          </ac:spMkLst>
        </pc:spChg>
        <pc:cxnChg chg="del mod">
          <ac:chgData name="Robert Gunning" userId="2a64ed2d-3344-456a-961d-ca62d1505fc6" providerId="ADAL" clId="{D640022B-3BB1-4789-81C6-28F76DBF090A}" dt="2021-02-17T20:02:44.165" v="43" actId="21"/>
          <ac:cxnSpMkLst>
            <pc:docMk/>
            <pc:sldMk cId="2913541878" sldId="567"/>
            <ac:cxnSpMk id="5" creationId="{00000000-0000-0000-0000-000000000000}"/>
          </ac:cxnSpMkLst>
        </pc:cxnChg>
      </pc:sldChg>
      <pc:sldChg chg="ord">
        <pc:chgData name="Robert Gunning" userId="2a64ed2d-3344-456a-961d-ca62d1505fc6" providerId="ADAL" clId="{D640022B-3BB1-4789-81C6-28F76DBF090A}" dt="2021-02-17T20:02:20.443" v="42"/>
        <pc:sldMkLst>
          <pc:docMk/>
          <pc:sldMk cId="2409017064" sldId="568"/>
        </pc:sldMkLst>
      </pc:sldChg>
      <pc:sldChg chg="modSp mod">
        <pc:chgData name="Robert Gunning" userId="2a64ed2d-3344-456a-961d-ca62d1505fc6" providerId="ADAL" clId="{D640022B-3BB1-4789-81C6-28F76DBF090A}" dt="2021-02-17T20:07:13.275" v="292" actId="20577"/>
        <pc:sldMkLst>
          <pc:docMk/>
          <pc:sldMk cId="1773952614" sldId="571"/>
        </pc:sldMkLst>
        <pc:spChg chg="mod">
          <ac:chgData name="Robert Gunning" userId="2a64ed2d-3344-456a-961d-ca62d1505fc6" providerId="ADAL" clId="{D640022B-3BB1-4789-81C6-28F76DBF090A}" dt="2021-02-17T20:07:13.275" v="292" actId="20577"/>
          <ac:spMkLst>
            <pc:docMk/>
            <pc:sldMk cId="1773952614" sldId="571"/>
            <ac:spMk id="4" creationId="{1EF1CE35-D5A3-4FD4-820D-2878824CC881}"/>
          </ac:spMkLst>
        </pc:spChg>
        <pc:cxnChg chg="mod ord">
          <ac:chgData name="Robert Gunning" userId="2a64ed2d-3344-456a-961d-ca62d1505fc6" providerId="ADAL" clId="{D640022B-3BB1-4789-81C6-28F76DBF090A}" dt="2021-02-17T20:06:27.994" v="155" actId="14100"/>
          <ac:cxnSpMkLst>
            <pc:docMk/>
            <pc:sldMk cId="1773952614" sldId="571"/>
            <ac:cxnSpMk id="5" creationId="{00000000-0000-0000-0000-000000000000}"/>
          </ac:cxnSpMkLst>
        </pc:cxnChg>
      </pc:sldChg>
    </pc:docChg>
  </pc:docChgLst>
  <pc:docChgLst>
    <pc:chgData name="Ainsley McWaters" userId="c5d334f2-12a2-41a9-8e2b-21ffe41f7819" providerId="ADAL" clId="{84D20F5E-2DE2-4647-B008-5D8B5F9E48BA}"/>
    <pc:docChg chg="modSld">
      <pc:chgData name="Ainsley McWaters" userId="c5d334f2-12a2-41a9-8e2b-21ffe41f7819" providerId="ADAL" clId="{84D20F5E-2DE2-4647-B008-5D8B5F9E48BA}" dt="2020-11-18T15:43:04.492" v="3" actId="20577"/>
      <pc:docMkLst>
        <pc:docMk/>
      </pc:docMkLst>
      <pc:sldChg chg="modSp mod">
        <pc:chgData name="Ainsley McWaters" userId="c5d334f2-12a2-41a9-8e2b-21ffe41f7819" providerId="ADAL" clId="{84D20F5E-2DE2-4647-B008-5D8B5F9E48BA}" dt="2020-11-18T15:41:34.345" v="0" actId="20577"/>
        <pc:sldMkLst>
          <pc:docMk/>
          <pc:sldMk cId="3097577920" sldId="458"/>
        </pc:sldMkLst>
        <pc:spChg chg="mod">
          <ac:chgData name="Ainsley McWaters" userId="c5d334f2-12a2-41a9-8e2b-21ffe41f7819" providerId="ADAL" clId="{84D20F5E-2DE2-4647-B008-5D8B5F9E48BA}" dt="2020-11-18T15:41:34.345" v="0" actId="20577"/>
          <ac:spMkLst>
            <pc:docMk/>
            <pc:sldMk cId="3097577920" sldId="458"/>
            <ac:spMk id="14" creationId="{F317BC51-BED7-4D2C-9758-EE776D8E1ACE}"/>
          </ac:spMkLst>
        </pc:spChg>
      </pc:sldChg>
      <pc:sldChg chg="modSp mod">
        <pc:chgData name="Ainsley McWaters" userId="c5d334f2-12a2-41a9-8e2b-21ffe41f7819" providerId="ADAL" clId="{84D20F5E-2DE2-4647-B008-5D8B5F9E48BA}" dt="2020-11-18T15:42:49.406" v="1" actId="20577"/>
        <pc:sldMkLst>
          <pc:docMk/>
          <pc:sldMk cId="3258789051" sldId="559"/>
        </pc:sldMkLst>
        <pc:spChg chg="mod">
          <ac:chgData name="Ainsley McWaters" userId="c5d334f2-12a2-41a9-8e2b-21ffe41f7819" providerId="ADAL" clId="{84D20F5E-2DE2-4647-B008-5D8B5F9E48BA}" dt="2020-11-18T15:42:49.406" v="1" actId="20577"/>
          <ac:spMkLst>
            <pc:docMk/>
            <pc:sldMk cId="3258789051" sldId="559"/>
            <ac:spMk id="11" creationId="{1EF1CE35-D5A3-4FD4-820D-2878824CC881}"/>
          </ac:spMkLst>
        </pc:spChg>
      </pc:sldChg>
      <pc:sldChg chg="modSp mod">
        <pc:chgData name="Ainsley McWaters" userId="c5d334f2-12a2-41a9-8e2b-21ffe41f7819" providerId="ADAL" clId="{84D20F5E-2DE2-4647-B008-5D8B5F9E48BA}" dt="2020-11-18T15:43:04.492" v="3" actId="20577"/>
        <pc:sldMkLst>
          <pc:docMk/>
          <pc:sldMk cId="721413231" sldId="560"/>
        </pc:sldMkLst>
        <pc:spChg chg="mod">
          <ac:chgData name="Ainsley McWaters" userId="c5d334f2-12a2-41a9-8e2b-21ffe41f7819" providerId="ADAL" clId="{84D20F5E-2DE2-4647-B008-5D8B5F9E48BA}" dt="2020-11-18T15:43:04.492" v="3" actId="20577"/>
          <ac:spMkLst>
            <pc:docMk/>
            <pc:sldMk cId="721413231" sldId="560"/>
            <ac:spMk id="16" creationId="{1EF1CE35-D5A3-4FD4-820D-2878824CC881}"/>
          </ac:spMkLst>
        </pc:spChg>
      </pc:sldChg>
    </pc:docChg>
  </pc:docChgLst>
  <pc:docChgLst>
    <pc:chgData name="Robert Gunning" userId="2a64ed2d-3344-456a-961d-ca62d1505fc6" providerId="ADAL" clId="{3864B568-5485-475F-9640-5F6385FB92C4}"/>
    <pc:docChg chg="undo redo custSel addSld delSld modSld modSection">
      <pc:chgData name="Robert Gunning" userId="2a64ed2d-3344-456a-961d-ca62d1505fc6" providerId="ADAL" clId="{3864B568-5485-475F-9640-5F6385FB92C4}" dt="2020-11-04T20:53:26.697" v="836" actId="47"/>
      <pc:docMkLst>
        <pc:docMk/>
      </pc:docMkLst>
      <pc:sldChg chg="modSp add del mod">
        <pc:chgData name="Robert Gunning" userId="2a64ed2d-3344-456a-961d-ca62d1505fc6" providerId="ADAL" clId="{3864B568-5485-475F-9640-5F6385FB92C4}" dt="2020-11-04T15:55:48.863" v="20" actId="404"/>
        <pc:sldMkLst>
          <pc:docMk/>
          <pc:sldMk cId="4139814210" sldId="346"/>
        </pc:sldMkLst>
        <pc:spChg chg="mod">
          <ac:chgData name="Robert Gunning" userId="2a64ed2d-3344-456a-961d-ca62d1505fc6" providerId="ADAL" clId="{3864B568-5485-475F-9640-5F6385FB92C4}" dt="2020-11-04T15:55:48.863" v="20" actId="404"/>
          <ac:spMkLst>
            <pc:docMk/>
            <pc:sldMk cId="4139814210" sldId="346"/>
            <ac:spMk id="4" creationId="{2F5CED60-2B59-4E5D-9766-E221D03C71B3}"/>
          </ac:spMkLst>
        </pc:spChg>
      </pc:sldChg>
      <pc:sldChg chg="del">
        <pc:chgData name="Robert Gunning" userId="2a64ed2d-3344-456a-961d-ca62d1505fc6" providerId="ADAL" clId="{3864B568-5485-475F-9640-5F6385FB92C4}" dt="2020-11-04T15:55:59.144" v="21" actId="47"/>
        <pc:sldMkLst>
          <pc:docMk/>
          <pc:sldMk cId="1180680758" sldId="423"/>
        </pc:sldMkLst>
      </pc:sldChg>
      <pc:sldChg chg="addSp modSp mod">
        <pc:chgData name="Robert Gunning" userId="2a64ed2d-3344-456a-961d-ca62d1505fc6" providerId="ADAL" clId="{3864B568-5485-475F-9640-5F6385FB92C4}" dt="2020-11-04T20:42:25.827" v="467" actId="20577"/>
        <pc:sldMkLst>
          <pc:docMk/>
          <pc:sldMk cId="3047826327" sldId="552"/>
        </pc:sldMkLst>
        <pc:spChg chg="add mod">
          <ac:chgData name="Robert Gunning" userId="2a64ed2d-3344-456a-961d-ca62d1505fc6" providerId="ADAL" clId="{3864B568-5485-475F-9640-5F6385FB92C4}" dt="2020-11-04T20:42:25.827" v="467" actId="20577"/>
          <ac:spMkLst>
            <pc:docMk/>
            <pc:sldMk cId="3047826327" sldId="552"/>
            <ac:spMk id="4" creationId="{1D421E42-4E48-4F54-A5EF-C1AC8BEE1C81}"/>
          </ac:spMkLst>
        </pc:spChg>
      </pc:sldChg>
      <pc:sldChg chg="addSp modSp mod">
        <pc:chgData name="Robert Gunning" userId="2a64ed2d-3344-456a-961d-ca62d1505fc6" providerId="ADAL" clId="{3864B568-5485-475F-9640-5F6385FB92C4}" dt="2020-11-04T20:35:43.115" v="43" actId="14100"/>
        <pc:sldMkLst>
          <pc:docMk/>
          <pc:sldMk cId="1270100342" sldId="557"/>
        </pc:sldMkLst>
        <pc:spChg chg="mod">
          <ac:chgData name="Robert Gunning" userId="2a64ed2d-3344-456a-961d-ca62d1505fc6" providerId="ADAL" clId="{3864B568-5485-475F-9640-5F6385FB92C4}" dt="2020-11-04T20:35:34.998" v="40" actId="313"/>
          <ac:spMkLst>
            <pc:docMk/>
            <pc:sldMk cId="1270100342" sldId="557"/>
            <ac:spMk id="5" creationId="{1EF1CE35-D5A3-4FD4-820D-2878824CC881}"/>
          </ac:spMkLst>
        </pc:spChg>
        <pc:cxnChg chg="add mod">
          <ac:chgData name="Robert Gunning" userId="2a64ed2d-3344-456a-961d-ca62d1505fc6" providerId="ADAL" clId="{3864B568-5485-475F-9640-5F6385FB92C4}" dt="2020-11-04T20:35:43.115" v="43" actId="14100"/>
          <ac:cxnSpMkLst>
            <pc:docMk/>
            <pc:sldMk cId="1270100342" sldId="557"/>
            <ac:cxnSpMk id="7" creationId="{2F700C10-404C-4659-9817-9B3466100C7B}"/>
          </ac:cxnSpMkLst>
        </pc:cxnChg>
        <pc:cxnChg chg="mod">
          <ac:chgData name="Robert Gunning" userId="2a64ed2d-3344-456a-961d-ca62d1505fc6" providerId="ADAL" clId="{3864B568-5485-475F-9640-5F6385FB92C4}" dt="2020-11-04T20:35:28.410" v="22" actId="14100"/>
          <ac:cxnSpMkLst>
            <pc:docMk/>
            <pc:sldMk cId="1270100342" sldId="557"/>
            <ac:cxnSpMk id="9" creationId="{00000000-0000-0000-0000-000000000000}"/>
          </ac:cxnSpMkLst>
        </pc:cxnChg>
      </pc:sldChg>
      <pc:sldChg chg="modSp mod">
        <pc:chgData name="Robert Gunning" userId="2a64ed2d-3344-456a-961d-ca62d1505fc6" providerId="ADAL" clId="{3864B568-5485-475F-9640-5F6385FB92C4}" dt="2020-11-04T20:36:40.684" v="46" actId="14100"/>
        <pc:sldMkLst>
          <pc:docMk/>
          <pc:sldMk cId="721413231" sldId="560"/>
        </pc:sldMkLst>
        <pc:picChg chg="mod">
          <ac:chgData name="Robert Gunning" userId="2a64ed2d-3344-456a-961d-ca62d1505fc6" providerId="ADAL" clId="{3864B568-5485-475F-9640-5F6385FB92C4}" dt="2020-11-04T20:36:40.684" v="46" actId="14100"/>
          <ac:picMkLst>
            <pc:docMk/>
            <pc:sldMk cId="721413231" sldId="560"/>
            <ac:picMk id="6" creationId="{00000000-0000-0000-0000-000000000000}"/>
          </ac:picMkLst>
        </pc:picChg>
      </pc:sldChg>
      <pc:sldChg chg="modSp mod">
        <pc:chgData name="Robert Gunning" userId="2a64ed2d-3344-456a-961d-ca62d1505fc6" providerId="ADAL" clId="{3864B568-5485-475F-9640-5F6385FB92C4}" dt="2020-11-04T20:37:02.355" v="47" actId="113"/>
        <pc:sldMkLst>
          <pc:docMk/>
          <pc:sldMk cId="2786619969" sldId="562"/>
        </pc:sldMkLst>
        <pc:spChg chg="mod">
          <ac:chgData name="Robert Gunning" userId="2a64ed2d-3344-456a-961d-ca62d1505fc6" providerId="ADAL" clId="{3864B568-5485-475F-9640-5F6385FB92C4}" dt="2020-11-04T20:37:02.355" v="47" actId="113"/>
          <ac:spMkLst>
            <pc:docMk/>
            <pc:sldMk cId="2786619969" sldId="562"/>
            <ac:spMk id="3" creationId="{DA6A88C1-D150-4BB8-906B-0C592EB9769A}"/>
          </ac:spMkLst>
        </pc:spChg>
      </pc:sldChg>
      <pc:sldChg chg="addSp delSp modSp add mod">
        <pc:chgData name="Robert Gunning" userId="2a64ed2d-3344-456a-961d-ca62d1505fc6" providerId="ADAL" clId="{3864B568-5485-475F-9640-5F6385FB92C4}" dt="2020-11-04T20:45:12.866" v="540" actId="20577"/>
        <pc:sldMkLst>
          <pc:docMk/>
          <pc:sldMk cId="2563147746" sldId="569"/>
        </pc:sldMkLst>
        <pc:spChg chg="mod">
          <ac:chgData name="Robert Gunning" userId="2a64ed2d-3344-456a-961d-ca62d1505fc6" providerId="ADAL" clId="{3864B568-5485-475F-9640-5F6385FB92C4}" dt="2020-11-04T20:45:12.866" v="540" actId="20577"/>
          <ac:spMkLst>
            <pc:docMk/>
            <pc:sldMk cId="2563147746" sldId="569"/>
            <ac:spMk id="2" creationId="{00000000-0000-0000-0000-000000000000}"/>
          </ac:spMkLst>
        </pc:spChg>
        <pc:spChg chg="mod">
          <ac:chgData name="Robert Gunning" userId="2a64ed2d-3344-456a-961d-ca62d1505fc6" providerId="ADAL" clId="{3864B568-5485-475F-9640-5F6385FB92C4}" dt="2020-11-04T20:45:01.339" v="526" actId="14100"/>
          <ac:spMkLst>
            <pc:docMk/>
            <pc:sldMk cId="2563147746" sldId="569"/>
            <ac:spMk id="4" creationId="{1EF1CE35-D5A3-4FD4-820D-2878824CC881}"/>
          </ac:spMkLst>
        </pc:spChg>
        <pc:picChg chg="del">
          <ac:chgData name="Robert Gunning" userId="2a64ed2d-3344-456a-961d-ca62d1505fc6" providerId="ADAL" clId="{3864B568-5485-475F-9640-5F6385FB92C4}" dt="2020-11-04T20:43:56.220" v="477" actId="478"/>
          <ac:picMkLst>
            <pc:docMk/>
            <pc:sldMk cId="2563147746" sldId="569"/>
            <ac:picMk id="3" creationId="{00000000-0000-0000-0000-000000000000}"/>
          </ac:picMkLst>
        </pc:picChg>
        <pc:picChg chg="add del">
          <ac:chgData name="Robert Gunning" userId="2a64ed2d-3344-456a-961d-ca62d1505fc6" providerId="ADAL" clId="{3864B568-5485-475F-9640-5F6385FB92C4}" dt="2020-11-04T20:43:39.633" v="470" actId="22"/>
          <ac:picMkLst>
            <pc:docMk/>
            <pc:sldMk cId="2563147746" sldId="569"/>
            <ac:picMk id="7" creationId="{1AEF96CC-55B5-4275-A246-77ABA265DC8E}"/>
          </ac:picMkLst>
        </pc:picChg>
        <pc:picChg chg="add mod ord modCrop">
          <ac:chgData name="Robert Gunning" userId="2a64ed2d-3344-456a-961d-ca62d1505fc6" providerId="ADAL" clId="{3864B568-5485-475F-9640-5F6385FB92C4}" dt="2020-11-04T20:44:10.389" v="479" actId="732"/>
          <ac:picMkLst>
            <pc:docMk/>
            <pc:sldMk cId="2563147746" sldId="569"/>
            <ac:picMk id="9" creationId="{8B173AE3-9275-420D-B6C5-BEC2C8AD5DE0}"/>
          </ac:picMkLst>
        </pc:picChg>
        <pc:cxnChg chg="mod">
          <ac:chgData name="Robert Gunning" userId="2a64ed2d-3344-456a-961d-ca62d1505fc6" providerId="ADAL" clId="{3864B568-5485-475F-9640-5F6385FB92C4}" dt="2020-11-04T20:45:01.339" v="526" actId="14100"/>
          <ac:cxnSpMkLst>
            <pc:docMk/>
            <pc:sldMk cId="2563147746" sldId="569"/>
            <ac:cxnSpMk id="5" creationId="{00000000-0000-0000-0000-000000000000}"/>
          </ac:cxnSpMkLst>
        </pc:cxnChg>
      </pc:sldChg>
      <pc:sldChg chg="modSp add del mod">
        <pc:chgData name="Robert Gunning" userId="2a64ed2d-3344-456a-961d-ca62d1505fc6" providerId="ADAL" clId="{3864B568-5485-475F-9640-5F6385FB92C4}" dt="2020-11-04T20:53:26.697" v="836" actId="47"/>
        <pc:sldMkLst>
          <pc:docMk/>
          <pc:sldMk cId="1353583695" sldId="570"/>
        </pc:sldMkLst>
        <pc:spChg chg="mod">
          <ac:chgData name="Robert Gunning" userId="2a64ed2d-3344-456a-961d-ca62d1505fc6" providerId="ADAL" clId="{3864B568-5485-475F-9640-5F6385FB92C4}" dt="2020-11-04T20:45:18.290" v="553" actId="20577"/>
          <ac:spMkLst>
            <pc:docMk/>
            <pc:sldMk cId="1353583695" sldId="570"/>
            <ac:spMk id="2" creationId="{00000000-0000-0000-0000-000000000000}"/>
          </ac:spMkLst>
        </pc:spChg>
      </pc:sldChg>
      <pc:sldChg chg="addSp delSp modSp add mod">
        <pc:chgData name="Robert Gunning" userId="2a64ed2d-3344-456a-961d-ca62d1505fc6" providerId="ADAL" clId="{3864B568-5485-475F-9640-5F6385FB92C4}" dt="2020-11-04T20:48:26.277" v="679" actId="14100"/>
        <pc:sldMkLst>
          <pc:docMk/>
          <pc:sldMk cId="1773952614" sldId="571"/>
        </pc:sldMkLst>
        <pc:spChg chg="mod">
          <ac:chgData name="Robert Gunning" userId="2a64ed2d-3344-456a-961d-ca62d1505fc6" providerId="ADAL" clId="{3864B568-5485-475F-9640-5F6385FB92C4}" dt="2020-11-04T20:48:03.111" v="672" actId="313"/>
          <ac:spMkLst>
            <pc:docMk/>
            <pc:sldMk cId="1773952614" sldId="571"/>
            <ac:spMk id="4" creationId="{1EF1CE35-D5A3-4FD4-820D-2878824CC881}"/>
          </ac:spMkLst>
        </pc:spChg>
        <pc:picChg chg="add mod ord">
          <ac:chgData name="Robert Gunning" userId="2a64ed2d-3344-456a-961d-ca62d1505fc6" providerId="ADAL" clId="{3864B568-5485-475F-9640-5F6385FB92C4}" dt="2020-11-04T20:47:10.076" v="645" actId="167"/>
          <ac:picMkLst>
            <pc:docMk/>
            <pc:sldMk cId="1773952614" sldId="571"/>
            <ac:picMk id="6" creationId="{F42B8278-C424-4AA6-A05D-A81A83776E1F}"/>
          </ac:picMkLst>
        </pc:picChg>
        <pc:picChg chg="del">
          <ac:chgData name="Robert Gunning" userId="2a64ed2d-3344-456a-961d-ca62d1505fc6" providerId="ADAL" clId="{3864B568-5485-475F-9640-5F6385FB92C4}" dt="2020-11-04T20:47:12.401" v="646" actId="478"/>
          <ac:picMkLst>
            <pc:docMk/>
            <pc:sldMk cId="1773952614" sldId="571"/>
            <ac:picMk id="9" creationId="{8B173AE3-9275-420D-B6C5-BEC2C8AD5DE0}"/>
          </ac:picMkLst>
        </pc:picChg>
        <pc:picChg chg="add mod">
          <ac:chgData name="Robert Gunning" userId="2a64ed2d-3344-456a-961d-ca62d1505fc6" providerId="ADAL" clId="{3864B568-5485-475F-9640-5F6385FB92C4}" dt="2020-11-04T20:47:51.084" v="653" actId="1582"/>
          <ac:picMkLst>
            <pc:docMk/>
            <pc:sldMk cId="1773952614" sldId="571"/>
            <ac:picMk id="10" creationId="{58B6C96F-8213-40E0-855B-C99A46B59AFC}"/>
          </ac:picMkLst>
        </pc:picChg>
        <pc:cxnChg chg="mod">
          <ac:chgData name="Robert Gunning" userId="2a64ed2d-3344-456a-961d-ca62d1505fc6" providerId="ADAL" clId="{3864B568-5485-475F-9640-5F6385FB92C4}" dt="2020-11-04T20:47:22.611" v="648" actId="14100"/>
          <ac:cxnSpMkLst>
            <pc:docMk/>
            <pc:sldMk cId="1773952614" sldId="571"/>
            <ac:cxnSpMk id="5" creationId="{00000000-0000-0000-0000-000000000000}"/>
          </ac:cxnSpMkLst>
        </pc:cxnChg>
        <pc:cxnChg chg="add mod">
          <ac:chgData name="Robert Gunning" userId="2a64ed2d-3344-456a-961d-ca62d1505fc6" providerId="ADAL" clId="{3864B568-5485-475F-9640-5F6385FB92C4}" dt="2020-11-04T20:48:12.825" v="675" actId="14100"/>
          <ac:cxnSpMkLst>
            <pc:docMk/>
            <pc:sldMk cId="1773952614" sldId="571"/>
            <ac:cxnSpMk id="11" creationId="{E1B30E40-7A4D-43EF-B980-77A3F3F48A23}"/>
          </ac:cxnSpMkLst>
        </pc:cxnChg>
        <pc:cxnChg chg="add mod">
          <ac:chgData name="Robert Gunning" userId="2a64ed2d-3344-456a-961d-ca62d1505fc6" providerId="ADAL" clId="{3864B568-5485-475F-9640-5F6385FB92C4}" dt="2020-11-04T20:48:26.277" v="679" actId="14100"/>
          <ac:cxnSpMkLst>
            <pc:docMk/>
            <pc:sldMk cId="1773952614" sldId="571"/>
            <ac:cxnSpMk id="14" creationId="{607B8697-10F3-41A6-8370-62204AAE67FB}"/>
          </ac:cxnSpMkLst>
        </pc:cxnChg>
      </pc:sldChg>
      <pc:sldChg chg="addSp delSp modSp add mod">
        <pc:chgData name="Robert Gunning" userId="2a64ed2d-3344-456a-961d-ca62d1505fc6" providerId="ADAL" clId="{3864B568-5485-475F-9640-5F6385FB92C4}" dt="2020-11-04T20:51:51.121" v="835" actId="14100"/>
        <pc:sldMkLst>
          <pc:docMk/>
          <pc:sldMk cId="1740791197" sldId="572"/>
        </pc:sldMkLst>
        <pc:spChg chg="mod">
          <ac:chgData name="Robert Gunning" userId="2a64ed2d-3344-456a-961d-ca62d1505fc6" providerId="ADAL" clId="{3864B568-5485-475F-9640-5F6385FB92C4}" dt="2020-11-04T20:50:30.688" v="744" actId="20577"/>
          <ac:spMkLst>
            <pc:docMk/>
            <pc:sldMk cId="1740791197" sldId="572"/>
            <ac:spMk id="4" creationId="{1EF1CE35-D5A3-4FD4-820D-2878824CC881}"/>
          </ac:spMkLst>
        </pc:spChg>
        <pc:spChg chg="add mod">
          <ac:chgData name="Robert Gunning" userId="2a64ed2d-3344-456a-961d-ca62d1505fc6" providerId="ADAL" clId="{3864B568-5485-475F-9640-5F6385FB92C4}" dt="2020-11-04T20:51:51.121" v="835" actId="14100"/>
          <ac:spMkLst>
            <pc:docMk/>
            <pc:sldMk cId="1740791197" sldId="572"/>
            <ac:spMk id="12" creationId="{E7178E26-AB25-45E3-A9F1-17C537E16ABE}"/>
          </ac:spMkLst>
        </pc:spChg>
        <pc:picChg chg="del">
          <ac:chgData name="Robert Gunning" userId="2a64ed2d-3344-456a-961d-ca62d1505fc6" providerId="ADAL" clId="{3864B568-5485-475F-9640-5F6385FB92C4}" dt="2020-11-04T20:50:05.511" v="686" actId="478"/>
          <ac:picMkLst>
            <pc:docMk/>
            <pc:sldMk cId="1740791197" sldId="572"/>
            <ac:picMk id="6" creationId="{F42B8278-C424-4AA6-A05D-A81A83776E1F}"/>
          </ac:picMkLst>
        </pc:picChg>
        <pc:picChg chg="add mod ord">
          <ac:chgData name="Robert Gunning" userId="2a64ed2d-3344-456a-961d-ca62d1505fc6" providerId="ADAL" clId="{3864B568-5485-475F-9640-5F6385FB92C4}" dt="2020-11-04T20:50:03.424" v="685" actId="167"/>
          <ac:picMkLst>
            <pc:docMk/>
            <pc:sldMk cId="1740791197" sldId="572"/>
            <ac:picMk id="7" creationId="{E100F6FA-F06A-45A6-BF48-B65D6928D8F1}"/>
          </ac:picMkLst>
        </pc:picChg>
        <pc:picChg chg="del">
          <ac:chgData name="Robert Gunning" userId="2a64ed2d-3344-456a-961d-ca62d1505fc6" providerId="ADAL" clId="{3864B568-5485-475F-9640-5F6385FB92C4}" dt="2020-11-04T20:50:33.638" v="745" actId="478"/>
          <ac:picMkLst>
            <pc:docMk/>
            <pc:sldMk cId="1740791197" sldId="572"/>
            <ac:picMk id="10" creationId="{58B6C96F-8213-40E0-855B-C99A46B59AFC}"/>
          </ac:picMkLst>
        </pc:picChg>
        <pc:cxnChg chg="mod">
          <ac:chgData name="Robert Gunning" userId="2a64ed2d-3344-456a-961d-ca62d1505fc6" providerId="ADAL" clId="{3864B568-5485-475F-9640-5F6385FB92C4}" dt="2020-11-04T20:50:15.852" v="688" actId="14100"/>
          <ac:cxnSpMkLst>
            <pc:docMk/>
            <pc:sldMk cId="1740791197" sldId="572"/>
            <ac:cxnSpMk id="5" creationId="{00000000-0000-0000-0000-000000000000}"/>
          </ac:cxnSpMkLst>
        </pc:cxnChg>
        <pc:cxnChg chg="del mod">
          <ac:chgData name="Robert Gunning" userId="2a64ed2d-3344-456a-961d-ca62d1505fc6" providerId="ADAL" clId="{3864B568-5485-475F-9640-5F6385FB92C4}" dt="2020-11-04T20:50:38.221" v="747" actId="478"/>
          <ac:cxnSpMkLst>
            <pc:docMk/>
            <pc:sldMk cId="1740791197" sldId="572"/>
            <ac:cxnSpMk id="11" creationId="{E1B30E40-7A4D-43EF-B980-77A3F3F48A23}"/>
          </ac:cxnSpMkLst>
        </pc:cxnChg>
        <pc:cxnChg chg="add mod">
          <ac:chgData name="Robert Gunning" userId="2a64ed2d-3344-456a-961d-ca62d1505fc6" providerId="ADAL" clId="{3864B568-5485-475F-9640-5F6385FB92C4}" dt="2020-11-04T20:51:51.121" v="835" actId="14100"/>
          <ac:cxnSpMkLst>
            <pc:docMk/>
            <pc:sldMk cId="1740791197" sldId="572"/>
            <ac:cxnSpMk id="13" creationId="{D24614F8-BB52-4F73-A250-BDA48DB9BF1E}"/>
          </ac:cxnSpMkLst>
        </pc:cxnChg>
        <pc:cxnChg chg="del mod">
          <ac:chgData name="Robert Gunning" userId="2a64ed2d-3344-456a-961d-ca62d1505fc6" providerId="ADAL" clId="{3864B568-5485-475F-9640-5F6385FB92C4}" dt="2020-11-04T20:50:37.226" v="746" actId="478"/>
          <ac:cxnSpMkLst>
            <pc:docMk/>
            <pc:sldMk cId="1740791197" sldId="572"/>
            <ac:cxnSpMk id="14" creationId="{607B8697-10F3-41A6-8370-62204AAE67FB}"/>
          </ac:cxnSpMkLst>
        </pc:cxnChg>
        <pc:cxnChg chg="add mod">
          <ac:chgData name="Robert Gunning" userId="2a64ed2d-3344-456a-961d-ca62d1505fc6" providerId="ADAL" clId="{3864B568-5485-475F-9640-5F6385FB92C4}" dt="2020-11-04T20:51:51.121" v="835" actId="14100"/>
          <ac:cxnSpMkLst>
            <pc:docMk/>
            <pc:sldMk cId="1740791197" sldId="572"/>
            <ac:cxnSpMk id="15" creationId="{8DD40BBF-7B6D-4A78-86B1-CCF62ACF18A4}"/>
          </ac:cxnSpMkLst>
        </pc:cxnChg>
      </pc:sldChg>
    </pc:docChg>
  </pc:docChgLst>
  <pc:docChgLst>
    <pc:chgData name="Jason Pfaehler" userId="80569449-5aa6-41af-81fa-9bf2a251e3d1" providerId="ADAL" clId="{E01E94E0-ED4E-4C06-97B2-F1C7295D8000}"/>
    <pc:docChg chg="modSld">
      <pc:chgData name="Jason Pfaehler" userId="80569449-5aa6-41af-81fa-9bf2a251e3d1" providerId="ADAL" clId="{E01E94E0-ED4E-4C06-97B2-F1C7295D8000}" dt="2020-12-01T17:17:47.169" v="0" actId="1038"/>
      <pc:docMkLst>
        <pc:docMk/>
      </pc:docMkLst>
      <pc:sldChg chg="modSp mod">
        <pc:chgData name="Jason Pfaehler" userId="80569449-5aa6-41af-81fa-9bf2a251e3d1" providerId="ADAL" clId="{E01E94E0-ED4E-4C06-97B2-F1C7295D8000}" dt="2020-12-01T17:17:47.169" v="0" actId="1038"/>
        <pc:sldMkLst>
          <pc:docMk/>
          <pc:sldMk cId="421943894" sldId="464"/>
        </pc:sldMkLst>
        <pc:picChg chg="mod">
          <ac:chgData name="Jason Pfaehler" userId="80569449-5aa6-41af-81fa-9bf2a251e3d1" providerId="ADAL" clId="{E01E94E0-ED4E-4C06-97B2-F1C7295D8000}" dt="2020-12-01T17:17:47.169" v="0" actId="1038"/>
          <ac:picMkLst>
            <pc:docMk/>
            <pc:sldMk cId="421943894" sldId="464"/>
            <ac:picMk id="6" creationId="{00000000-0000-0000-0000-000000000000}"/>
          </ac:picMkLst>
        </pc:picChg>
      </pc:sldChg>
    </pc:docChg>
  </pc:docChgLst>
  <pc:docChgLst>
    <pc:chgData name="Peter Woodward" userId="2cf3a524-e030-4e1d-83db-b599388a1b2c" providerId="ADAL" clId="{FF3ADDA7-3A0C-4DE8-B420-89E5F4CAD827}"/>
    <pc:docChg chg="undo custSel addSld modSld sldOrd modSection">
      <pc:chgData name="Peter Woodward" userId="2cf3a524-e030-4e1d-83db-b599388a1b2c" providerId="ADAL" clId="{FF3ADDA7-3A0C-4DE8-B420-89E5F4CAD827}" dt="2021-04-09T18:38:15.393" v="346" actId="20578"/>
      <pc:docMkLst>
        <pc:docMk/>
      </pc:docMkLst>
      <pc:sldChg chg="addSp delSp modSp mod">
        <pc:chgData name="Peter Woodward" userId="2cf3a524-e030-4e1d-83db-b599388a1b2c" providerId="ADAL" clId="{FF3ADDA7-3A0C-4DE8-B420-89E5F4CAD827}" dt="2021-04-09T18:23:20.106" v="19" actId="14100"/>
        <pc:sldMkLst>
          <pc:docMk/>
          <pc:sldMk cId="751906424" sldId="439"/>
        </pc:sldMkLst>
        <pc:spChg chg="mod">
          <ac:chgData name="Peter Woodward" userId="2cf3a524-e030-4e1d-83db-b599388a1b2c" providerId="ADAL" clId="{FF3ADDA7-3A0C-4DE8-B420-89E5F4CAD827}" dt="2021-04-09T18:23:20.106" v="19" actId="14100"/>
          <ac:spMkLst>
            <pc:docMk/>
            <pc:sldMk cId="751906424" sldId="439"/>
            <ac:spMk id="6" creationId="{00000000-0000-0000-0000-000000000000}"/>
          </ac:spMkLst>
        </pc:spChg>
        <pc:picChg chg="add mod ord">
          <ac:chgData name="Peter Woodward" userId="2cf3a524-e030-4e1d-83db-b599388a1b2c" providerId="ADAL" clId="{FF3ADDA7-3A0C-4DE8-B420-89E5F4CAD827}" dt="2021-04-09T18:23:02.259" v="16" actId="167"/>
          <ac:picMkLst>
            <pc:docMk/>
            <pc:sldMk cId="751906424" sldId="439"/>
            <ac:picMk id="4" creationId="{385CAAB4-FD16-49BB-99F5-11FA1D23FC68}"/>
          </ac:picMkLst>
        </pc:picChg>
        <pc:picChg chg="del">
          <ac:chgData name="Peter Woodward" userId="2cf3a524-e030-4e1d-83db-b599388a1b2c" providerId="ADAL" clId="{FF3ADDA7-3A0C-4DE8-B420-89E5F4CAD827}" dt="2021-04-09T18:22:59.061" v="15" actId="478"/>
          <ac:picMkLst>
            <pc:docMk/>
            <pc:sldMk cId="751906424" sldId="439"/>
            <ac:picMk id="5" creationId="{00000000-0000-0000-0000-000000000000}"/>
          </ac:picMkLst>
        </pc:picChg>
      </pc:sldChg>
      <pc:sldChg chg="addSp delSp modSp mod">
        <pc:chgData name="Peter Woodward" userId="2cf3a524-e030-4e1d-83db-b599388a1b2c" providerId="ADAL" clId="{FF3ADDA7-3A0C-4DE8-B420-89E5F4CAD827}" dt="2021-04-09T18:22:35.291" v="9" actId="1076"/>
        <pc:sldMkLst>
          <pc:docMk/>
          <pc:sldMk cId="1316117314" sldId="443"/>
        </pc:sldMkLst>
        <pc:spChg chg="mod">
          <ac:chgData name="Peter Woodward" userId="2cf3a524-e030-4e1d-83db-b599388a1b2c" providerId="ADAL" clId="{FF3ADDA7-3A0C-4DE8-B420-89E5F4CAD827}" dt="2021-04-09T18:22:35.291" v="9" actId="1076"/>
          <ac:spMkLst>
            <pc:docMk/>
            <pc:sldMk cId="1316117314" sldId="443"/>
            <ac:spMk id="12" creationId="{1EF1CE35-D5A3-4FD4-820D-2878824CC881}"/>
          </ac:spMkLst>
        </pc:spChg>
        <pc:picChg chg="add mod ord">
          <ac:chgData name="Peter Woodward" userId="2cf3a524-e030-4e1d-83db-b599388a1b2c" providerId="ADAL" clId="{FF3ADDA7-3A0C-4DE8-B420-89E5F4CAD827}" dt="2021-04-09T18:22:26.893" v="7" actId="167"/>
          <ac:picMkLst>
            <pc:docMk/>
            <pc:sldMk cId="1316117314" sldId="443"/>
            <ac:picMk id="4" creationId="{E83A09EF-B439-46DD-9E87-F867D9AA56AD}"/>
          </ac:picMkLst>
        </pc:picChg>
        <pc:picChg chg="del">
          <ac:chgData name="Peter Woodward" userId="2cf3a524-e030-4e1d-83db-b599388a1b2c" providerId="ADAL" clId="{FF3ADDA7-3A0C-4DE8-B420-89E5F4CAD827}" dt="2021-04-09T18:22:28.697" v="8" actId="478"/>
          <ac:picMkLst>
            <pc:docMk/>
            <pc:sldMk cId="1316117314" sldId="443"/>
            <ac:picMk id="11" creationId="{00000000-0000-0000-0000-000000000000}"/>
          </ac:picMkLst>
        </pc:picChg>
        <pc:cxnChg chg="mod">
          <ac:chgData name="Peter Woodward" userId="2cf3a524-e030-4e1d-83db-b599388a1b2c" providerId="ADAL" clId="{FF3ADDA7-3A0C-4DE8-B420-89E5F4CAD827}" dt="2021-04-09T18:22:35.291" v="9" actId="1076"/>
          <ac:cxnSpMkLst>
            <pc:docMk/>
            <pc:sldMk cId="1316117314" sldId="443"/>
            <ac:cxnSpMk id="14" creationId="{00000000-0000-0000-0000-000000000000}"/>
          </ac:cxnSpMkLst>
        </pc:cxnChg>
      </pc:sldChg>
      <pc:sldChg chg="addSp delSp modSp mod">
        <pc:chgData name="Peter Woodward" userId="2cf3a524-e030-4e1d-83db-b599388a1b2c" providerId="ADAL" clId="{FF3ADDA7-3A0C-4DE8-B420-89E5F4CAD827}" dt="2021-04-09T18:24:05.903" v="24" actId="1076"/>
        <pc:sldMkLst>
          <pc:docMk/>
          <pc:sldMk cId="3243306841" sldId="446"/>
        </pc:sldMkLst>
        <pc:spChg chg="mod">
          <ac:chgData name="Peter Woodward" userId="2cf3a524-e030-4e1d-83db-b599388a1b2c" providerId="ADAL" clId="{FF3ADDA7-3A0C-4DE8-B420-89E5F4CAD827}" dt="2021-04-09T18:24:05.903" v="24" actId="1076"/>
          <ac:spMkLst>
            <pc:docMk/>
            <pc:sldMk cId="3243306841" sldId="446"/>
            <ac:spMk id="7" creationId="{1EF1CE35-D5A3-4FD4-820D-2878824CC881}"/>
          </ac:spMkLst>
        </pc:spChg>
        <pc:picChg chg="del">
          <ac:chgData name="Peter Woodward" userId="2cf3a524-e030-4e1d-83db-b599388a1b2c" providerId="ADAL" clId="{FF3ADDA7-3A0C-4DE8-B420-89E5F4CAD827}" dt="2021-04-09T18:23:54.090" v="22" actId="478"/>
          <ac:picMkLst>
            <pc:docMk/>
            <pc:sldMk cId="3243306841" sldId="446"/>
            <ac:picMk id="4" creationId="{00000000-0000-0000-0000-000000000000}"/>
          </ac:picMkLst>
        </pc:picChg>
        <pc:picChg chg="add mod ord">
          <ac:chgData name="Peter Woodward" userId="2cf3a524-e030-4e1d-83db-b599388a1b2c" providerId="ADAL" clId="{FF3ADDA7-3A0C-4DE8-B420-89E5F4CAD827}" dt="2021-04-09T18:24:00.348" v="23" actId="167"/>
          <ac:picMkLst>
            <pc:docMk/>
            <pc:sldMk cId="3243306841" sldId="446"/>
            <ac:picMk id="6" creationId="{D3DCC76A-B089-4930-96E3-FA2E5F5E31C8}"/>
          </ac:picMkLst>
        </pc:picChg>
        <pc:cxnChg chg="mod">
          <ac:chgData name="Peter Woodward" userId="2cf3a524-e030-4e1d-83db-b599388a1b2c" providerId="ADAL" clId="{FF3ADDA7-3A0C-4DE8-B420-89E5F4CAD827}" dt="2021-04-09T18:24:05.903" v="24" actId="1076"/>
          <ac:cxnSpMkLst>
            <pc:docMk/>
            <pc:sldMk cId="3243306841" sldId="446"/>
            <ac:cxnSpMk id="8" creationId="{00000000-0000-0000-0000-000000000000}"/>
          </ac:cxnSpMkLst>
        </pc:cxnChg>
      </pc:sldChg>
      <pc:sldChg chg="addSp delSp modSp mod">
        <pc:chgData name="Peter Woodward" userId="2cf3a524-e030-4e1d-83db-b599388a1b2c" providerId="ADAL" clId="{FF3ADDA7-3A0C-4DE8-B420-89E5F4CAD827}" dt="2021-04-09T18:24:38.941" v="29" actId="1076"/>
        <pc:sldMkLst>
          <pc:docMk/>
          <pc:sldMk cId="3889796549" sldId="459"/>
        </pc:sldMkLst>
        <pc:spChg chg="mod">
          <ac:chgData name="Peter Woodward" userId="2cf3a524-e030-4e1d-83db-b599388a1b2c" providerId="ADAL" clId="{FF3ADDA7-3A0C-4DE8-B420-89E5F4CAD827}" dt="2021-04-09T18:24:38.941" v="29" actId="1076"/>
          <ac:spMkLst>
            <pc:docMk/>
            <pc:sldMk cId="3889796549" sldId="459"/>
            <ac:spMk id="7" creationId="{1EF1CE35-D5A3-4FD4-820D-2878824CC881}"/>
          </ac:spMkLst>
        </pc:spChg>
        <pc:picChg chg="del">
          <ac:chgData name="Peter Woodward" userId="2cf3a524-e030-4e1d-83db-b599388a1b2c" providerId="ADAL" clId="{FF3ADDA7-3A0C-4DE8-B420-89E5F4CAD827}" dt="2021-04-09T18:24:31.411" v="27" actId="478"/>
          <ac:picMkLst>
            <pc:docMk/>
            <pc:sldMk cId="3889796549" sldId="459"/>
            <ac:picMk id="3" creationId="{00000000-0000-0000-0000-000000000000}"/>
          </ac:picMkLst>
        </pc:picChg>
        <pc:picChg chg="add mod ord">
          <ac:chgData name="Peter Woodward" userId="2cf3a524-e030-4e1d-83db-b599388a1b2c" providerId="ADAL" clId="{FF3ADDA7-3A0C-4DE8-B420-89E5F4CAD827}" dt="2021-04-09T18:24:33.883" v="28" actId="167"/>
          <ac:picMkLst>
            <pc:docMk/>
            <pc:sldMk cId="3889796549" sldId="459"/>
            <ac:picMk id="6" creationId="{C15C2DA2-3EC0-429F-95FD-21CC69BA426A}"/>
          </ac:picMkLst>
        </pc:picChg>
        <pc:cxnChg chg="mod">
          <ac:chgData name="Peter Woodward" userId="2cf3a524-e030-4e1d-83db-b599388a1b2c" providerId="ADAL" clId="{FF3ADDA7-3A0C-4DE8-B420-89E5F4CAD827}" dt="2021-04-09T18:24:38.941" v="29" actId="1076"/>
          <ac:cxnSpMkLst>
            <pc:docMk/>
            <pc:sldMk cId="3889796549" sldId="459"/>
            <ac:cxnSpMk id="8" creationId="{00000000-0000-0000-0000-000000000000}"/>
          </ac:cxnSpMkLst>
        </pc:cxnChg>
      </pc:sldChg>
      <pc:sldChg chg="addSp delSp modSp mod ord">
        <pc:chgData name="Peter Woodward" userId="2cf3a524-e030-4e1d-83db-b599388a1b2c" providerId="ADAL" clId="{FF3ADDA7-3A0C-4DE8-B420-89E5F4CAD827}" dt="2021-04-09T18:38:15.393" v="346" actId="20578"/>
        <pc:sldMkLst>
          <pc:docMk/>
          <pc:sldMk cId="918293974" sldId="461"/>
        </pc:sldMkLst>
        <pc:spChg chg="mod">
          <ac:chgData name="Peter Woodward" userId="2cf3a524-e030-4e1d-83db-b599388a1b2c" providerId="ADAL" clId="{FF3ADDA7-3A0C-4DE8-B420-89E5F4CAD827}" dt="2021-04-09T18:29:34.860" v="39" actId="1076"/>
          <ac:spMkLst>
            <pc:docMk/>
            <pc:sldMk cId="918293974" sldId="461"/>
            <ac:spMk id="7" creationId="{1EF1CE35-D5A3-4FD4-820D-2878824CC881}"/>
          </ac:spMkLst>
        </pc:spChg>
        <pc:picChg chg="del">
          <ac:chgData name="Peter Woodward" userId="2cf3a524-e030-4e1d-83db-b599388a1b2c" providerId="ADAL" clId="{FF3ADDA7-3A0C-4DE8-B420-89E5F4CAD827}" dt="2021-04-09T18:29:15.678" v="37" actId="478"/>
          <ac:picMkLst>
            <pc:docMk/>
            <pc:sldMk cId="918293974" sldId="461"/>
            <ac:picMk id="3" creationId="{00000000-0000-0000-0000-000000000000}"/>
          </ac:picMkLst>
        </pc:picChg>
        <pc:picChg chg="add mod ord">
          <ac:chgData name="Peter Woodward" userId="2cf3a524-e030-4e1d-83db-b599388a1b2c" providerId="ADAL" clId="{FF3ADDA7-3A0C-4DE8-B420-89E5F4CAD827}" dt="2021-04-09T18:29:18.523" v="38" actId="167"/>
          <ac:picMkLst>
            <pc:docMk/>
            <pc:sldMk cId="918293974" sldId="461"/>
            <ac:picMk id="5" creationId="{0F46C7CB-0E34-417E-A210-94026549281C}"/>
          </ac:picMkLst>
        </pc:picChg>
        <pc:cxnChg chg="mod">
          <ac:chgData name="Peter Woodward" userId="2cf3a524-e030-4e1d-83db-b599388a1b2c" providerId="ADAL" clId="{FF3ADDA7-3A0C-4DE8-B420-89E5F4CAD827}" dt="2021-04-09T18:29:34.860" v="39" actId="1076"/>
          <ac:cxnSpMkLst>
            <pc:docMk/>
            <pc:sldMk cId="918293974" sldId="461"/>
            <ac:cxnSpMk id="8" creationId="{00000000-0000-0000-0000-000000000000}"/>
          </ac:cxnSpMkLst>
        </pc:cxnChg>
      </pc:sldChg>
      <pc:sldChg chg="addSp delSp modSp mod ord">
        <pc:chgData name="Peter Woodward" userId="2cf3a524-e030-4e1d-83db-b599388a1b2c" providerId="ADAL" clId="{FF3ADDA7-3A0C-4DE8-B420-89E5F4CAD827}" dt="2021-04-09T18:38:13.216" v="345" actId="20578"/>
        <pc:sldMkLst>
          <pc:docMk/>
          <pc:sldMk cId="956751481" sldId="463"/>
        </pc:sldMkLst>
        <pc:spChg chg="mod">
          <ac:chgData name="Peter Woodward" userId="2cf3a524-e030-4e1d-83db-b599388a1b2c" providerId="ADAL" clId="{FF3ADDA7-3A0C-4DE8-B420-89E5F4CAD827}" dt="2021-04-09T18:31:12.999" v="55" actId="1076"/>
          <ac:spMkLst>
            <pc:docMk/>
            <pc:sldMk cId="956751481" sldId="463"/>
            <ac:spMk id="7" creationId="{1EF1CE35-D5A3-4FD4-820D-2878824CC881}"/>
          </ac:spMkLst>
        </pc:spChg>
        <pc:picChg chg="del">
          <ac:chgData name="Peter Woodward" userId="2cf3a524-e030-4e1d-83db-b599388a1b2c" providerId="ADAL" clId="{FF3ADDA7-3A0C-4DE8-B420-89E5F4CAD827}" dt="2021-04-09T18:30:01.540" v="45" actId="478"/>
          <ac:picMkLst>
            <pc:docMk/>
            <pc:sldMk cId="956751481" sldId="463"/>
            <ac:picMk id="4" creationId="{00000000-0000-0000-0000-000000000000}"/>
          </ac:picMkLst>
        </pc:picChg>
        <pc:picChg chg="add del mod ord">
          <ac:chgData name="Peter Woodward" userId="2cf3a524-e030-4e1d-83db-b599388a1b2c" providerId="ADAL" clId="{FF3ADDA7-3A0C-4DE8-B420-89E5F4CAD827}" dt="2021-04-09T18:30:09.861" v="47" actId="478"/>
          <ac:picMkLst>
            <pc:docMk/>
            <pc:sldMk cId="956751481" sldId="463"/>
            <ac:picMk id="5" creationId="{105316EE-38DD-4A48-8582-D6A0B6A35A75}"/>
          </ac:picMkLst>
        </pc:picChg>
        <pc:picChg chg="add mod ord">
          <ac:chgData name="Peter Woodward" userId="2cf3a524-e030-4e1d-83db-b599388a1b2c" providerId="ADAL" clId="{FF3ADDA7-3A0C-4DE8-B420-89E5F4CAD827}" dt="2021-04-09T18:30:50.634" v="53" actId="167"/>
          <ac:picMkLst>
            <pc:docMk/>
            <pc:sldMk cId="956751481" sldId="463"/>
            <ac:picMk id="9" creationId="{F4F2072B-F5BD-4C09-AE11-E4763DD9075B}"/>
          </ac:picMkLst>
        </pc:picChg>
        <pc:cxnChg chg="mod">
          <ac:chgData name="Peter Woodward" userId="2cf3a524-e030-4e1d-83db-b599388a1b2c" providerId="ADAL" clId="{FF3ADDA7-3A0C-4DE8-B420-89E5F4CAD827}" dt="2021-04-09T18:31:21.286" v="57" actId="14100"/>
          <ac:cxnSpMkLst>
            <pc:docMk/>
            <pc:sldMk cId="956751481" sldId="463"/>
            <ac:cxnSpMk id="8" creationId="{00000000-0000-0000-0000-000000000000}"/>
          </ac:cxnSpMkLst>
        </pc:cxnChg>
      </pc:sldChg>
      <pc:sldChg chg="addSp delSp modSp mod">
        <pc:chgData name="Peter Woodward" userId="2cf3a524-e030-4e1d-83db-b599388a1b2c" providerId="ADAL" clId="{FF3ADDA7-3A0C-4DE8-B420-89E5F4CAD827}" dt="2021-04-09T18:33:06.973" v="63" actId="1076"/>
        <pc:sldMkLst>
          <pc:docMk/>
          <pc:sldMk cId="421943894" sldId="464"/>
        </pc:sldMkLst>
        <pc:spChg chg="mod">
          <ac:chgData name="Peter Woodward" userId="2cf3a524-e030-4e1d-83db-b599388a1b2c" providerId="ADAL" clId="{FF3ADDA7-3A0C-4DE8-B420-89E5F4CAD827}" dt="2021-04-09T18:33:06.973" v="63" actId="1076"/>
          <ac:spMkLst>
            <pc:docMk/>
            <pc:sldMk cId="421943894" sldId="464"/>
            <ac:spMk id="7" creationId="{1EF1CE35-D5A3-4FD4-820D-2878824CC881}"/>
          </ac:spMkLst>
        </pc:spChg>
        <pc:spChg chg="mod">
          <ac:chgData name="Peter Woodward" userId="2cf3a524-e030-4e1d-83db-b599388a1b2c" providerId="ADAL" clId="{FF3ADDA7-3A0C-4DE8-B420-89E5F4CAD827}" dt="2021-04-09T18:32:05.306" v="62" actId="1076"/>
          <ac:spMkLst>
            <pc:docMk/>
            <pc:sldMk cId="421943894" sldId="464"/>
            <ac:spMk id="15" creationId="{1EF1CE35-D5A3-4FD4-820D-2878824CC881}"/>
          </ac:spMkLst>
        </pc:spChg>
        <pc:picChg chg="del">
          <ac:chgData name="Peter Woodward" userId="2cf3a524-e030-4e1d-83db-b599388a1b2c" providerId="ADAL" clId="{FF3ADDA7-3A0C-4DE8-B420-89E5F4CAD827}" dt="2021-04-09T18:31:49.103" v="60" actId="478"/>
          <ac:picMkLst>
            <pc:docMk/>
            <pc:sldMk cId="421943894" sldId="464"/>
            <ac:picMk id="6" creationId="{00000000-0000-0000-0000-000000000000}"/>
          </ac:picMkLst>
        </pc:picChg>
        <pc:picChg chg="add mod ord">
          <ac:chgData name="Peter Woodward" userId="2cf3a524-e030-4e1d-83db-b599388a1b2c" providerId="ADAL" clId="{FF3ADDA7-3A0C-4DE8-B420-89E5F4CAD827}" dt="2021-04-09T18:31:52.356" v="61" actId="167"/>
          <ac:picMkLst>
            <pc:docMk/>
            <pc:sldMk cId="421943894" sldId="464"/>
            <ac:picMk id="9" creationId="{3E6A5D06-903E-4F75-BA83-A8766029F126}"/>
          </ac:picMkLst>
        </pc:picChg>
        <pc:cxnChg chg="mod">
          <ac:chgData name="Peter Woodward" userId="2cf3a524-e030-4e1d-83db-b599388a1b2c" providerId="ADAL" clId="{FF3ADDA7-3A0C-4DE8-B420-89E5F4CAD827}" dt="2021-04-09T18:33:06.973" v="63" actId="1076"/>
          <ac:cxnSpMkLst>
            <pc:docMk/>
            <pc:sldMk cId="421943894" sldId="464"/>
            <ac:cxnSpMk id="8" creationId="{00000000-0000-0000-0000-000000000000}"/>
          </ac:cxnSpMkLst>
        </pc:cxnChg>
        <pc:cxnChg chg="mod">
          <ac:chgData name="Peter Woodward" userId="2cf3a524-e030-4e1d-83db-b599388a1b2c" providerId="ADAL" clId="{FF3ADDA7-3A0C-4DE8-B420-89E5F4CAD827}" dt="2021-04-09T18:32:05.306" v="62" actId="1076"/>
          <ac:cxnSpMkLst>
            <pc:docMk/>
            <pc:sldMk cId="421943894" sldId="464"/>
            <ac:cxnSpMk id="16" creationId="{00000000-0000-0000-0000-000000000000}"/>
          </ac:cxnSpMkLst>
        </pc:cxnChg>
      </pc:sldChg>
      <pc:sldChg chg="delSp modSp add mod">
        <pc:chgData name="Peter Woodward" userId="2cf3a524-e030-4e1d-83db-b599388a1b2c" providerId="ADAL" clId="{FF3ADDA7-3A0C-4DE8-B420-89E5F4CAD827}" dt="2021-04-09T18:35:52.950" v="225" actId="478"/>
        <pc:sldMkLst>
          <pc:docMk/>
          <pc:sldMk cId="3830909298" sldId="573"/>
        </pc:sldMkLst>
        <pc:spChg chg="mod">
          <ac:chgData name="Peter Woodward" userId="2cf3a524-e030-4e1d-83db-b599388a1b2c" providerId="ADAL" clId="{FF3ADDA7-3A0C-4DE8-B420-89E5F4CAD827}" dt="2021-04-09T18:35:35.975" v="223" actId="20577"/>
          <ac:spMkLst>
            <pc:docMk/>
            <pc:sldMk cId="3830909298" sldId="573"/>
            <ac:spMk id="7" creationId="{1EF1CE35-D5A3-4FD4-820D-2878824CC881}"/>
          </ac:spMkLst>
        </pc:spChg>
        <pc:spChg chg="del">
          <ac:chgData name="Peter Woodward" userId="2cf3a524-e030-4e1d-83db-b599388a1b2c" providerId="ADAL" clId="{FF3ADDA7-3A0C-4DE8-B420-89E5F4CAD827}" dt="2021-04-09T18:35:51.560" v="224" actId="478"/>
          <ac:spMkLst>
            <pc:docMk/>
            <pc:sldMk cId="3830909298" sldId="573"/>
            <ac:spMk id="15" creationId="{1EF1CE35-D5A3-4FD4-820D-2878824CC881}"/>
          </ac:spMkLst>
        </pc:spChg>
        <pc:cxnChg chg="mod">
          <ac:chgData name="Peter Woodward" userId="2cf3a524-e030-4e1d-83db-b599388a1b2c" providerId="ADAL" clId="{FF3ADDA7-3A0C-4DE8-B420-89E5F4CAD827}" dt="2021-04-09T18:34:53.995" v="66" actId="14100"/>
          <ac:cxnSpMkLst>
            <pc:docMk/>
            <pc:sldMk cId="3830909298" sldId="573"/>
            <ac:cxnSpMk id="8" creationId="{00000000-0000-0000-0000-000000000000}"/>
          </ac:cxnSpMkLst>
        </pc:cxnChg>
        <pc:cxnChg chg="del mod">
          <ac:chgData name="Peter Woodward" userId="2cf3a524-e030-4e1d-83db-b599388a1b2c" providerId="ADAL" clId="{FF3ADDA7-3A0C-4DE8-B420-89E5F4CAD827}" dt="2021-04-09T18:35:52.950" v="225" actId="478"/>
          <ac:cxnSpMkLst>
            <pc:docMk/>
            <pc:sldMk cId="3830909298" sldId="573"/>
            <ac:cxnSpMk id="16" creationId="{00000000-0000-0000-0000-000000000000}"/>
          </ac:cxnSpMkLst>
        </pc:cxnChg>
      </pc:sldChg>
      <pc:sldChg chg="addSp delSp modSp add mod">
        <pc:chgData name="Peter Woodward" userId="2cf3a524-e030-4e1d-83db-b599388a1b2c" providerId="ADAL" clId="{FF3ADDA7-3A0C-4DE8-B420-89E5F4CAD827}" dt="2021-04-09T18:37:59.368" v="344" actId="14100"/>
        <pc:sldMkLst>
          <pc:docMk/>
          <pc:sldMk cId="851448912" sldId="574"/>
        </pc:sldMkLst>
        <pc:spChg chg="mod">
          <ac:chgData name="Peter Woodward" userId="2cf3a524-e030-4e1d-83db-b599388a1b2c" providerId="ADAL" clId="{FF3ADDA7-3A0C-4DE8-B420-89E5F4CAD827}" dt="2021-04-09T18:37:59.368" v="344" actId="14100"/>
          <ac:spMkLst>
            <pc:docMk/>
            <pc:sldMk cId="851448912" sldId="574"/>
            <ac:spMk id="7" creationId="{1EF1CE35-D5A3-4FD4-820D-2878824CC881}"/>
          </ac:spMkLst>
        </pc:spChg>
        <pc:picChg chg="add mod ord">
          <ac:chgData name="Peter Woodward" userId="2cf3a524-e030-4e1d-83db-b599388a1b2c" providerId="ADAL" clId="{FF3ADDA7-3A0C-4DE8-B420-89E5F4CAD827}" dt="2021-04-09T18:36:43.453" v="233" actId="167"/>
          <ac:picMkLst>
            <pc:docMk/>
            <pc:sldMk cId="851448912" sldId="574"/>
            <ac:picMk id="4" creationId="{5900FA3B-2358-4BC4-968D-7187FD3EC332}"/>
          </ac:picMkLst>
        </pc:picChg>
        <pc:picChg chg="del">
          <ac:chgData name="Peter Woodward" userId="2cf3a524-e030-4e1d-83db-b599388a1b2c" providerId="ADAL" clId="{FF3ADDA7-3A0C-4DE8-B420-89E5F4CAD827}" dt="2021-04-09T18:36:26.083" v="227" actId="478"/>
          <ac:picMkLst>
            <pc:docMk/>
            <pc:sldMk cId="851448912" sldId="574"/>
            <ac:picMk id="9" creationId="{3E6A5D06-903E-4F75-BA83-A8766029F126}"/>
          </ac:picMkLst>
        </pc:picChg>
        <pc:cxnChg chg="mod">
          <ac:chgData name="Peter Woodward" userId="2cf3a524-e030-4e1d-83db-b599388a1b2c" providerId="ADAL" clId="{FF3ADDA7-3A0C-4DE8-B420-89E5F4CAD827}" dt="2021-04-09T18:37:59.368" v="344" actId="14100"/>
          <ac:cxnSpMkLst>
            <pc:docMk/>
            <pc:sldMk cId="851448912" sldId="574"/>
            <ac:cxnSpMk id="8" creationId="{00000000-0000-0000-0000-000000000000}"/>
          </ac:cxnSpMkLst>
        </pc:cxnChg>
      </pc:sldChg>
    </pc:docChg>
  </pc:docChgLst>
  <pc:docChgLst>
    <pc:chgData name="Robert Gunning" userId="2a64ed2d-3344-456a-961d-ca62d1505fc6" providerId="ADAL" clId="{2ED5503E-1F59-4098-B446-D6468520FFAB}"/>
    <pc:docChg chg="undo redo custSel addSld delSld modSld modSection">
      <pc:chgData name="Robert Gunning" userId="2a64ed2d-3344-456a-961d-ca62d1505fc6" providerId="ADAL" clId="{2ED5503E-1F59-4098-B446-D6468520FFAB}" dt="2021-07-21T15:50:20.379" v="2212" actId="47"/>
      <pc:docMkLst>
        <pc:docMk/>
      </pc:docMkLst>
      <pc:sldChg chg="modSp mod">
        <pc:chgData name="Robert Gunning" userId="2a64ed2d-3344-456a-961d-ca62d1505fc6" providerId="ADAL" clId="{2ED5503E-1F59-4098-B446-D6468520FFAB}" dt="2021-07-21T13:35:18.738" v="114" actId="14100"/>
        <pc:sldMkLst>
          <pc:docMk/>
          <pc:sldMk cId="751906424" sldId="439"/>
        </pc:sldMkLst>
        <pc:spChg chg="mod">
          <ac:chgData name="Robert Gunning" userId="2a64ed2d-3344-456a-961d-ca62d1505fc6" providerId="ADAL" clId="{2ED5503E-1F59-4098-B446-D6468520FFAB}" dt="2021-07-21T13:35:18.738" v="114" actId="14100"/>
          <ac:spMkLst>
            <pc:docMk/>
            <pc:sldMk cId="751906424" sldId="439"/>
            <ac:spMk id="6" creationId="{00000000-0000-0000-0000-000000000000}"/>
          </ac:spMkLst>
        </pc:spChg>
      </pc:sldChg>
      <pc:sldChg chg="modSp mod">
        <pc:chgData name="Robert Gunning" userId="2a64ed2d-3344-456a-961d-ca62d1505fc6" providerId="ADAL" clId="{2ED5503E-1F59-4098-B446-D6468520FFAB}" dt="2021-07-21T13:44:28.438" v="215" actId="207"/>
        <pc:sldMkLst>
          <pc:docMk/>
          <pc:sldMk cId="2279899039" sldId="440"/>
        </pc:sldMkLst>
        <pc:spChg chg="mod">
          <ac:chgData name="Robert Gunning" userId="2a64ed2d-3344-456a-961d-ca62d1505fc6" providerId="ADAL" clId="{2ED5503E-1F59-4098-B446-D6468520FFAB}" dt="2021-07-21T13:44:28.438" v="215" actId="207"/>
          <ac:spMkLst>
            <pc:docMk/>
            <pc:sldMk cId="2279899039" sldId="440"/>
            <ac:spMk id="4" creationId="{DA6A88C1-D150-4BB8-906B-0C592EB9769A}"/>
          </ac:spMkLst>
        </pc:spChg>
      </pc:sldChg>
      <pc:sldChg chg="addSp delSp modSp mod">
        <pc:chgData name="Robert Gunning" userId="2a64ed2d-3344-456a-961d-ca62d1505fc6" providerId="ADAL" clId="{2ED5503E-1F59-4098-B446-D6468520FFAB}" dt="2021-07-21T13:58:53.406" v="329" actId="14100"/>
        <pc:sldMkLst>
          <pc:docMk/>
          <pc:sldMk cId="3738955907" sldId="441"/>
        </pc:sldMkLst>
        <pc:spChg chg="del">
          <ac:chgData name="Robert Gunning" userId="2a64ed2d-3344-456a-961d-ca62d1505fc6" providerId="ADAL" clId="{2ED5503E-1F59-4098-B446-D6468520FFAB}" dt="2021-07-21T13:51:11.699" v="229" actId="478"/>
          <ac:spMkLst>
            <pc:docMk/>
            <pc:sldMk cId="3738955907" sldId="441"/>
            <ac:spMk id="6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3:51:31.110" v="234" actId="1035"/>
          <ac:spMkLst>
            <pc:docMk/>
            <pc:sldMk cId="3738955907" sldId="441"/>
            <ac:spMk id="8" creationId="{84133A37-1918-4C21-82F7-A36E964B3DA6}"/>
          </ac:spMkLst>
        </pc:spChg>
        <pc:spChg chg="add mod">
          <ac:chgData name="Robert Gunning" userId="2a64ed2d-3344-456a-961d-ca62d1505fc6" providerId="ADAL" clId="{2ED5503E-1F59-4098-B446-D6468520FFAB}" dt="2021-07-21T13:58:53.406" v="329" actId="14100"/>
          <ac:spMkLst>
            <pc:docMk/>
            <pc:sldMk cId="3738955907" sldId="441"/>
            <ac:spMk id="10" creationId="{952D7AAC-182E-4461-A7A0-BC18A5B3599B}"/>
          </ac:spMkLst>
        </pc:spChg>
        <pc:picChg chg="mod modCrop">
          <ac:chgData name="Robert Gunning" userId="2a64ed2d-3344-456a-961d-ca62d1505fc6" providerId="ADAL" clId="{2ED5503E-1F59-4098-B446-D6468520FFAB}" dt="2021-07-21T13:51:57.463" v="237" actId="732"/>
          <ac:picMkLst>
            <pc:docMk/>
            <pc:sldMk cId="3738955907" sldId="441"/>
            <ac:picMk id="5" creationId="{00000000-0000-0000-0000-000000000000}"/>
          </ac:picMkLst>
        </pc:picChg>
        <pc:picChg chg="add mod">
          <ac:chgData name="Robert Gunning" userId="2a64ed2d-3344-456a-961d-ca62d1505fc6" providerId="ADAL" clId="{2ED5503E-1F59-4098-B446-D6468520FFAB}" dt="2021-07-21T13:52:04.441" v="238" actId="1076"/>
          <ac:picMkLst>
            <pc:docMk/>
            <pc:sldMk cId="3738955907" sldId="441"/>
            <ac:picMk id="9" creationId="{71980058-8840-4E17-ACB0-7E2E99D5DD64}"/>
          </ac:picMkLst>
        </pc:picChg>
        <pc:cxnChg chg="del mod">
          <ac:chgData name="Robert Gunning" userId="2a64ed2d-3344-456a-961d-ca62d1505fc6" providerId="ADAL" clId="{2ED5503E-1F59-4098-B446-D6468520FFAB}" dt="2021-07-21T13:51:13.209" v="230" actId="478"/>
          <ac:cxnSpMkLst>
            <pc:docMk/>
            <pc:sldMk cId="3738955907" sldId="441"/>
            <ac:cxnSpMk id="7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3:38:41.677" v="146" actId="14100"/>
        <pc:sldMkLst>
          <pc:docMk/>
          <pc:sldMk cId="1316117314" sldId="443"/>
        </pc:sldMkLst>
        <pc:spChg chg="add del mod ord">
          <ac:chgData name="Robert Gunning" userId="2a64ed2d-3344-456a-961d-ca62d1505fc6" providerId="ADAL" clId="{2ED5503E-1F59-4098-B446-D6468520FFAB}" dt="2021-07-21T13:36:28.513" v="140" actId="1036"/>
          <ac:spMkLst>
            <pc:docMk/>
            <pc:sldMk cId="1316117314" sldId="443"/>
            <ac:spMk id="3" creationId="{8CC75BDF-414F-46A3-8F75-38D330243DF9}"/>
          </ac:spMkLst>
        </pc:spChg>
        <pc:spChg chg="add mod">
          <ac:chgData name="Robert Gunning" userId="2a64ed2d-3344-456a-961d-ca62d1505fc6" providerId="ADAL" clId="{2ED5503E-1F59-4098-B446-D6468520FFAB}" dt="2021-07-21T13:38:41.677" v="146" actId="14100"/>
          <ac:spMkLst>
            <pc:docMk/>
            <pc:sldMk cId="1316117314" sldId="443"/>
            <ac:spMk id="6" creationId="{8251DDCA-5C8A-46EB-B154-2386F5523E7D}"/>
          </ac:spMkLst>
        </pc:spChg>
        <pc:spChg chg="add mod">
          <ac:chgData name="Robert Gunning" userId="2a64ed2d-3344-456a-961d-ca62d1505fc6" providerId="ADAL" clId="{2ED5503E-1F59-4098-B446-D6468520FFAB}" dt="2021-07-21T13:36:19.707" v="129" actId="1076"/>
          <ac:spMkLst>
            <pc:docMk/>
            <pc:sldMk cId="1316117314" sldId="443"/>
            <ac:spMk id="9" creationId="{F4B5FEEE-6753-472C-A6D3-A53FC6516249}"/>
          </ac:spMkLst>
        </pc:spChg>
        <pc:spChg chg="del">
          <ac:chgData name="Robert Gunning" userId="2a64ed2d-3344-456a-961d-ca62d1505fc6" providerId="ADAL" clId="{2ED5503E-1F59-4098-B446-D6468520FFAB}" dt="2021-07-21T13:30:45.334" v="6" actId="478"/>
          <ac:spMkLst>
            <pc:docMk/>
            <pc:sldMk cId="1316117314" sldId="443"/>
            <ac:spMk id="12" creationId="{1EF1CE35-D5A3-4FD4-820D-2878824CC881}"/>
          </ac:spMkLst>
        </pc:spChg>
        <pc:picChg chg="mod ord">
          <ac:chgData name="Robert Gunning" userId="2a64ed2d-3344-456a-961d-ca62d1505fc6" providerId="ADAL" clId="{2ED5503E-1F59-4098-B446-D6468520FFAB}" dt="2021-07-21T13:36:04.086" v="124" actId="166"/>
          <ac:picMkLst>
            <pc:docMk/>
            <pc:sldMk cId="1316117314" sldId="443"/>
            <ac:picMk id="4" creationId="{E83A09EF-B439-46DD-9E87-F867D9AA56AD}"/>
          </ac:picMkLst>
        </pc:picChg>
        <pc:picChg chg="add mod">
          <ac:chgData name="Robert Gunning" userId="2a64ed2d-3344-456a-961d-ca62d1505fc6" providerId="ADAL" clId="{2ED5503E-1F59-4098-B446-D6468520FFAB}" dt="2021-07-21T13:35:54.412" v="120" actId="1076"/>
          <ac:picMkLst>
            <pc:docMk/>
            <pc:sldMk cId="1316117314" sldId="443"/>
            <ac:picMk id="8" creationId="{F19505BB-0E9C-4BC0-895B-3B57C750041D}"/>
          </ac:picMkLst>
        </pc:picChg>
        <pc:cxnChg chg="add del mod">
          <ac:chgData name="Robert Gunning" userId="2a64ed2d-3344-456a-961d-ca62d1505fc6" providerId="ADAL" clId="{2ED5503E-1F59-4098-B446-D6468520FFAB}" dt="2021-07-21T13:35:18.707" v="113" actId="478"/>
          <ac:cxnSpMkLst>
            <pc:docMk/>
            <pc:sldMk cId="1316117314" sldId="443"/>
            <ac:cxnSpMk id="14" creationId="{00000000-0000-0000-0000-000000000000}"/>
          </ac:cxnSpMkLst>
        </pc:cxnChg>
      </pc:sldChg>
      <pc:sldChg chg="delSp modSp del mod">
        <pc:chgData name="Robert Gunning" userId="2a64ed2d-3344-456a-961d-ca62d1505fc6" providerId="ADAL" clId="{2ED5503E-1F59-4098-B446-D6468520FFAB}" dt="2021-07-21T13:30:36.711" v="3" actId="47"/>
        <pc:sldMkLst>
          <pc:docMk/>
          <pc:sldMk cId="2939930693" sldId="444"/>
        </pc:sldMkLst>
        <pc:spChg chg="del">
          <ac:chgData name="Robert Gunning" userId="2a64ed2d-3344-456a-961d-ca62d1505fc6" providerId="ADAL" clId="{2ED5503E-1F59-4098-B446-D6468520FFAB}" dt="2021-07-21T13:30:32.174" v="1" actId="478"/>
          <ac:spMkLst>
            <pc:docMk/>
            <pc:sldMk cId="2939930693" sldId="444"/>
            <ac:spMk id="7" creationId="{1EF1CE35-D5A3-4FD4-820D-2878824CC881}"/>
          </ac:spMkLst>
        </pc:spChg>
        <pc:picChg chg="del mod">
          <ac:chgData name="Robert Gunning" userId="2a64ed2d-3344-456a-961d-ca62d1505fc6" providerId="ADAL" clId="{2ED5503E-1F59-4098-B446-D6468520FFAB}" dt="2021-07-21T13:30:34.165" v="2" actId="478"/>
          <ac:picMkLst>
            <pc:docMk/>
            <pc:sldMk cId="2939930693" sldId="444"/>
            <ac:picMk id="5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3:30:32.174" v="1" actId="478"/>
          <ac:cxnSpMkLst>
            <pc:docMk/>
            <pc:sldMk cId="2939930693" sldId="444"/>
            <ac:cxnSpMk id="9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3:47:41.897" v="226" actId="1076"/>
        <pc:sldMkLst>
          <pc:docMk/>
          <pc:sldMk cId="3243306841" sldId="446"/>
        </pc:sldMkLst>
        <pc:spChg chg="del">
          <ac:chgData name="Robert Gunning" userId="2a64ed2d-3344-456a-961d-ca62d1505fc6" providerId="ADAL" clId="{2ED5503E-1F59-4098-B446-D6468520FFAB}" dt="2021-07-21T13:45:07.661" v="216" actId="478"/>
          <ac:spMkLst>
            <pc:docMk/>
            <pc:sldMk cId="3243306841" sldId="446"/>
            <ac:spMk id="7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3:47:41.897" v="226" actId="1076"/>
          <ac:spMkLst>
            <pc:docMk/>
            <pc:sldMk cId="3243306841" sldId="446"/>
            <ac:spMk id="9" creationId="{828812A4-84B6-4CFB-95F1-E0EBD8C3B289}"/>
          </ac:spMkLst>
        </pc:spChg>
        <pc:picChg chg="mod">
          <ac:chgData name="Robert Gunning" userId="2a64ed2d-3344-456a-961d-ca62d1505fc6" providerId="ADAL" clId="{2ED5503E-1F59-4098-B446-D6468520FFAB}" dt="2021-07-21T13:47:41.897" v="226" actId="1076"/>
          <ac:picMkLst>
            <pc:docMk/>
            <pc:sldMk cId="3243306841" sldId="446"/>
            <ac:picMk id="6" creationId="{D3DCC76A-B089-4930-96E3-FA2E5F5E31C8}"/>
          </ac:picMkLst>
        </pc:picChg>
        <pc:cxnChg chg="del mod">
          <ac:chgData name="Robert Gunning" userId="2a64ed2d-3344-456a-961d-ca62d1505fc6" providerId="ADAL" clId="{2ED5503E-1F59-4098-B446-D6468520FFAB}" dt="2021-07-21T13:45:08.986" v="217" actId="478"/>
          <ac:cxnSpMkLst>
            <pc:docMk/>
            <pc:sldMk cId="3243306841" sldId="446"/>
            <ac:cxnSpMk id="8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3:43:27.011" v="209" actId="20577"/>
        <pc:sldMkLst>
          <pc:docMk/>
          <pc:sldMk cId="850703406" sldId="447"/>
        </pc:sldMkLst>
        <pc:spChg chg="del mod">
          <ac:chgData name="Robert Gunning" userId="2a64ed2d-3344-456a-961d-ca62d1505fc6" providerId="ADAL" clId="{2ED5503E-1F59-4098-B446-D6468520FFAB}" dt="2021-07-21T13:40:40.291" v="161" actId="478"/>
          <ac:spMkLst>
            <pc:docMk/>
            <pc:sldMk cId="850703406" sldId="447"/>
            <ac:spMk id="7" creationId="{1EF1CE35-D5A3-4FD4-820D-2878824CC881}"/>
          </ac:spMkLst>
        </pc:spChg>
        <pc:spChg chg="add del mod">
          <ac:chgData name="Robert Gunning" userId="2a64ed2d-3344-456a-961d-ca62d1505fc6" providerId="ADAL" clId="{2ED5503E-1F59-4098-B446-D6468520FFAB}" dt="2021-07-21T13:40:15.007" v="153" actId="478"/>
          <ac:spMkLst>
            <pc:docMk/>
            <pc:sldMk cId="850703406" sldId="447"/>
            <ac:spMk id="11" creationId="{5FEB3EC3-778C-4EBB-8A71-0B02C8C32C8D}"/>
          </ac:spMkLst>
        </pc:spChg>
        <pc:spChg chg="del mod">
          <ac:chgData name="Robert Gunning" userId="2a64ed2d-3344-456a-961d-ca62d1505fc6" providerId="ADAL" clId="{2ED5503E-1F59-4098-B446-D6468520FFAB}" dt="2021-07-21T13:41:51.293" v="186" actId="478"/>
          <ac:spMkLst>
            <pc:docMk/>
            <pc:sldMk cId="850703406" sldId="447"/>
            <ac:spMk id="12" creationId="{1EF1CE35-D5A3-4FD4-820D-2878824CC881}"/>
          </ac:spMkLst>
        </pc:spChg>
        <pc:spChg chg="add del mod">
          <ac:chgData name="Robert Gunning" userId="2a64ed2d-3344-456a-961d-ca62d1505fc6" providerId="ADAL" clId="{2ED5503E-1F59-4098-B446-D6468520FFAB}" dt="2021-07-21T13:42:08.368" v="189" actId="478"/>
          <ac:spMkLst>
            <pc:docMk/>
            <pc:sldMk cId="850703406" sldId="447"/>
            <ac:spMk id="13" creationId="{6A67C422-3894-4C83-B36B-62EB5C5F1ACE}"/>
          </ac:spMkLst>
        </pc:spChg>
        <pc:spChg chg="add mod">
          <ac:chgData name="Robert Gunning" userId="2a64ed2d-3344-456a-961d-ca62d1505fc6" providerId="ADAL" clId="{2ED5503E-1F59-4098-B446-D6468520FFAB}" dt="2021-07-21T13:43:27.011" v="209" actId="20577"/>
          <ac:spMkLst>
            <pc:docMk/>
            <pc:sldMk cId="850703406" sldId="447"/>
            <ac:spMk id="15" creationId="{14372536-25C7-4452-B8A7-D2FEF21F09DA}"/>
          </ac:spMkLst>
        </pc:spChg>
        <pc:picChg chg="mod">
          <ac:chgData name="Robert Gunning" userId="2a64ed2d-3344-456a-961d-ca62d1505fc6" providerId="ADAL" clId="{2ED5503E-1F59-4098-B446-D6468520FFAB}" dt="2021-07-21T13:42:17.617" v="190" actId="1076"/>
          <ac:picMkLst>
            <pc:docMk/>
            <pc:sldMk cId="850703406" sldId="447"/>
            <ac:picMk id="3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3:40:43.718" v="163" actId="478"/>
          <ac:cxnSpMkLst>
            <pc:docMk/>
            <pc:sldMk cId="850703406" sldId="447"/>
            <ac:cxnSpMk id="8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3:40:42.082" v="162" actId="478"/>
          <ac:cxnSpMkLst>
            <pc:docMk/>
            <pc:sldMk cId="850703406" sldId="447"/>
            <ac:cxnSpMk id="9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3:43:20.027" v="205" actId="478"/>
          <ac:cxnSpMkLst>
            <pc:docMk/>
            <pc:sldMk cId="850703406" sldId="447"/>
            <ac:cxnSpMk id="10" creationId="{00000000-0000-0000-0000-000000000000}"/>
          </ac:cxnSpMkLst>
        </pc:cxnChg>
        <pc:cxnChg chg="add del mod">
          <ac:chgData name="Robert Gunning" userId="2a64ed2d-3344-456a-961d-ca62d1505fc6" providerId="ADAL" clId="{2ED5503E-1F59-4098-B446-D6468520FFAB}" dt="2021-07-21T13:43:21.851" v="206" actId="478"/>
          <ac:cxnSpMkLst>
            <pc:docMk/>
            <pc:sldMk cId="850703406" sldId="447"/>
            <ac:cxnSpMk id="19" creationId="{9312EBC0-2832-467F-BB0A-2E013F0F3A33}"/>
          </ac:cxnSpMkLst>
        </pc:cxnChg>
      </pc:sldChg>
      <pc:sldChg chg="del">
        <pc:chgData name="Robert Gunning" userId="2a64ed2d-3344-456a-961d-ca62d1505fc6" providerId="ADAL" clId="{2ED5503E-1F59-4098-B446-D6468520FFAB}" dt="2021-07-21T13:57:14.326" v="324" actId="47"/>
        <pc:sldMkLst>
          <pc:docMk/>
          <pc:sldMk cId="1884294890" sldId="449"/>
        </pc:sldMkLst>
      </pc:sldChg>
      <pc:sldChg chg="addSp delSp modSp mod">
        <pc:chgData name="Robert Gunning" userId="2a64ed2d-3344-456a-961d-ca62d1505fc6" providerId="ADAL" clId="{2ED5503E-1F59-4098-B446-D6468520FFAB}" dt="2021-07-21T14:04:52.092" v="526" actId="20577"/>
        <pc:sldMkLst>
          <pc:docMk/>
          <pc:sldMk cId="1304706821" sldId="452"/>
        </pc:sldMkLst>
        <pc:spChg chg="del mod">
          <ac:chgData name="Robert Gunning" userId="2a64ed2d-3344-456a-961d-ca62d1505fc6" providerId="ADAL" clId="{2ED5503E-1F59-4098-B446-D6468520FFAB}" dt="2021-07-21T14:01:51.595" v="493" actId="478"/>
          <ac:spMkLst>
            <pc:docMk/>
            <pc:sldMk cId="1304706821" sldId="452"/>
            <ac:spMk id="6" creationId="{1EF1CE35-D5A3-4FD4-820D-2878824CC881}"/>
          </ac:spMkLst>
        </pc:spChg>
        <pc:spChg chg="del">
          <ac:chgData name="Robert Gunning" userId="2a64ed2d-3344-456a-961d-ca62d1505fc6" providerId="ADAL" clId="{2ED5503E-1F59-4098-B446-D6468520FFAB}" dt="2021-07-21T14:01:39.704" v="488" actId="478"/>
          <ac:spMkLst>
            <pc:docMk/>
            <pc:sldMk cId="1304706821" sldId="452"/>
            <ac:spMk id="8" creationId="{1EF1CE35-D5A3-4FD4-820D-2878824CC881}"/>
          </ac:spMkLst>
        </pc:spChg>
        <pc:spChg chg="del">
          <ac:chgData name="Robert Gunning" userId="2a64ed2d-3344-456a-961d-ca62d1505fc6" providerId="ADAL" clId="{2ED5503E-1F59-4098-B446-D6468520FFAB}" dt="2021-07-21T14:01:53.094" v="494" actId="478"/>
          <ac:spMkLst>
            <pc:docMk/>
            <pc:sldMk cId="1304706821" sldId="452"/>
            <ac:spMk id="11" creationId="{920BEFA8-5F84-426D-B46C-6BE27CD74B13}"/>
          </ac:spMkLst>
        </pc:spChg>
        <pc:spChg chg="add mod">
          <ac:chgData name="Robert Gunning" userId="2a64ed2d-3344-456a-961d-ca62d1505fc6" providerId="ADAL" clId="{2ED5503E-1F59-4098-B446-D6468520FFAB}" dt="2021-07-21T14:04:52.092" v="526" actId="20577"/>
          <ac:spMkLst>
            <pc:docMk/>
            <pc:sldMk cId="1304706821" sldId="452"/>
            <ac:spMk id="13" creationId="{048159E1-CC14-488D-BA71-39E10F004A1B}"/>
          </ac:spMkLst>
        </pc:spChg>
        <pc:spChg chg="add mod">
          <ac:chgData name="Robert Gunning" userId="2a64ed2d-3344-456a-961d-ca62d1505fc6" providerId="ADAL" clId="{2ED5503E-1F59-4098-B446-D6468520FFAB}" dt="2021-07-21T14:03:25.835" v="508" actId="1076"/>
          <ac:spMkLst>
            <pc:docMk/>
            <pc:sldMk cId="1304706821" sldId="452"/>
            <ac:spMk id="15" creationId="{A2BF51B6-2AEA-4728-9E3D-D11E7759FF8D}"/>
          </ac:spMkLst>
        </pc:spChg>
        <pc:spChg chg="add mod">
          <ac:chgData name="Robert Gunning" userId="2a64ed2d-3344-456a-961d-ca62d1505fc6" providerId="ADAL" clId="{2ED5503E-1F59-4098-B446-D6468520FFAB}" dt="2021-07-21T14:03:38.926" v="511" actId="20577"/>
          <ac:spMkLst>
            <pc:docMk/>
            <pc:sldMk cId="1304706821" sldId="452"/>
            <ac:spMk id="16" creationId="{9685AD9D-E649-444B-B9CB-D84A5AAEB4D5}"/>
          </ac:spMkLst>
        </pc:spChg>
        <pc:spChg chg="add mod">
          <ac:chgData name="Robert Gunning" userId="2a64ed2d-3344-456a-961d-ca62d1505fc6" providerId="ADAL" clId="{2ED5503E-1F59-4098-B446-D6468520FFAB}" dt="2021-07-21T14:04:02.413" v="517" actId="1076"/>
          <ac:spMkLst>
            <pc:docMk/>
            <pc:sldMk cId="1304706821" sldId="452"/>
            <ac:spMk id="17" creationId="{CDD81DC9-67B2-4225-AEF8-540B46BD9430}"/>
          </ac:spMkLst>
        </pc:spChg>
        <pc:picChg chg="mod modCrop">
          <ac:chgData name="Robert Gunning" userId="2a64ed2d-3344-456a-961d-ca62d1505fc6" providerId="ADAL" clId="{2ED5503E-1F59-4098-B446-D6468520FFAB}" dt="2021-07-21T14:02:27.589" v="500" actId="1076"/>
          <ac:picMkLst>
            <pc:docMk/>
            <pc:sldMk cId="1304706821" sldId="452"/>
            <ac:picMk id="4" creationId="{00000000-0000-0000-0000-000000000000}"/>
          </ac:picMkLst>
        </pc:picChg>
        <pc:picChg chg="mod">
          <ac:chgData name="Robert Gunning" userId="2a64ed2d-3344-456a-961d-ca62d1505fc6" providerId="ADAL" clId="{2ED5503E-1F59-4098-B446-D6468520FFAB}" dt="2021-07-21T13:58:21.807" v="327" actId="1076"/>
          <ac:picMkLst>
            <pc:docMk/>
            <pc:sldMk cId="1304706821" sldId="452"/>
            <ac:picMk id="10" creationId="{86CA2339-230B-44AD-AC05-5EFA182EB752}"/>
          </ac:picMkLst>
        </pc:picChg>
        <pc:picChg chg="add mod modCrop">
          <ac:chgData name="Robert Gunning" userId="2a64ed2d-3344-456a-961d-ca62d1505fc6" providerId="ADAL" clId="{2ED5503E-1F59-4098-B446-D6468520FFAB}" dt="2021-07-21T14:02:14.459" v="498" actId="732"/>
          <ac:picMkLst>
            <pc:docMk/>
            <pc:sldMk cId="1304706821" sldId="452"/>
            <ac:picMk id="14" creationId="{11036CE6-2994-428F-A44F-7CB79C0F6EA4}"/>
          </ac:picMkLst>
        </pc:picChg>
        <pc:cxnChg chg="del mod">
          <ac:chgData name="Robert Gunning" userId="2a64ed2d-3344-456a-961d-ca62d1505fc6" providerId="ADAL" clId="{2ED5503E-1F59-4098-B446-D6468520FFAB}" dt="2021-07-21T14:01:50.612" v="492" actId="478"/>
          <ac:cxnSpMkLst>
            <pc:docMk/>
            <pc:sldMk cId="1304706821" sldId="452"/>
            <ac:cxnSpMk id="7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01:48.189" v="490" actId="478"/>
          <ac:cxnSpMkLst>
            <pc:docMk/>
            <pc:sldMk cId="1304706821" sldId="452"/>
            <ac:cxnSpMk id="9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01:54.463" v="495" actId="478"/>
          <ac:cxnSpMkLst>
            <pc:docMk/>
            <pc:sldMk cId="1304706821" sldId="452"/>
            <ac:cxnSpMk id="12" creationId="{112A26F2-6E54-4C05-9E8E-79ED15D8870E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07:23.673" v="547" actId="1076"/>
        <pc:sldMkLst>
          <pc:docMk/>
          <pc:sldMk cId="3528108068" sldId="453"/>
        </pc:sldMkLst>
        <pc:spChg chg="del mod">
          <ac:chgData name="Robert Gunning" userId="2a64ed2d-3344-456a-961d-ca62d1505fc6" providerId="ADAL" clId="{2ED5503E-1F59-4098-B446-D6468520FFAB}" dt="2021-07-21T14:05:38.660" v="534" actId="478"/>
          <ac:spMkLst>
            <pc:docMk/>
            <pc:sldMk cId="3528108068" sldId="453"/>
            <ac:spMk id="6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07:23.673" v="547" actId="1076"/>
          <ac:spMkLst>
            <pc:docMk/>
            <pc:sldMk cId="3528108068" sldId="453"/>
            <ac:spMk id="8" creationId="{14D835BD-2266-4C58-AB66-B9447543A7D3}"/>
          </ac:spMkLst>
        </pc:spChg>
        <pc:picChg chg="mod">
          <ac:chgData name="Robert Gunning" userId="2a64ed2d-3344-456a-961d-ca62d1505fc6" providerId="ADAL" clId="{2ED5503E-1F59-4098-B446-D6468520FFAB}" dt="2021-07-21T14:07:08.974" v="544" actId="1076"/>
          <ac:picMkLst>
            <pc:docMk/>
            <pc:sldMk cId="3528108068" sldId="453"/>
            <ac:picMk id="13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4:05:40.344" v="535" actId="478"/>
          <ac:cxnSpMkLst>
            <pc:docMk/>
            <pc:sldMk cId="3528108068" sldId="453"/>
            <ac:cxnSpMk id="7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09:35.402" v="577" actId="1076"/>
        <pc:sldMkLst>
          <pc:docMk/>
          <pc:sldMk cId="51418710" sldId="454"/>
        </pc:sldMkLst>
        <pc:spChg chg="del mod">
          <ac:chgData name="Robert Gunning" userId="2a64ed2d-3344-456a-961d-ca62d1505fc6" providerId="ADAL" clId="{2ED5503E-1F59-4098-B446-D6468520FFAB}" dt="2021-07-21T14:08:02.015" v="564" actId="478"/>
          <ac:spMkLst>
            <pc:docMk/>
            <pc:sldMk cId="51418710" sldId="454"/>
            <ac:spMk id="6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08:56.637" v="572" actId="20577"/>
          <ac:spMkLst>
            <pc:docMk/>
            <pc:sldMk cId="51418710" sldId="454"/>
            <ac:spMk id="8" creationId="{D34A0397-F004-41D7-8E8C-E53DEE145099}"/>
          </ac:spMkLst>
        </pc:spChg>
        <pc:spChg chg="add mod">
          <ac:chgData name="Robert Gunning" userId="2a64ed2d-3344-456a-961d-ca62d1505fc6" providerId="ADAL" clId="{2ED5503E-1F59-4098-B446-D6468520FFAB}" dt="2021-07-21T14:09:35.402" v="577" actId="1076"/>
          <ac:spMkLst>
            <pc:docMk/>
            <pc:sldMk cId="51418710" sldId="454"/>
            <ac:spMk id="9" creationId="{02B6F304-9B76-4C6D-9959-C18A6C03DFDC}"/>
          </ac:spMkLst>
        </pc:spChg>
        <pc:spChg chg="del mod">
          <ac:chgData name="Robert Gunning" userId="2a64ed2d-3344-456a-961d-ca62d1505fc6" providerId="ADAL" clId="{2ED5503E-1F59-4098-B446-D6468520FFAB}" dt="2021-07-21T14:07:56.323" v="561" actId="478"/>
          <ac:spMkLst>
            <pc:docMk/>
            <pc:sldMk cId="51418710" sldId="454"/>
            <ac:spMk id="10" creationId="{1EF1CE35-D5A3-4FD4-820D-2878824CC881}"/>
          </ac:spMkLst>
        </pc:spChg>
        <pc:picChg chg="mod">
          <ac:chgData name="Robert Gunning" userId="2a64ed2d-3344-456a-961d-ca62d1505fc6" providerId="ADAL" clId="{2ED5503E-1F59-4098-B446-D6468520FFAB}" dt="2021-07-21T14:07:02.661" v="543" actId="1076"/>
          <ac:picMkLst>
            <pc:docMk/>
            <pc:sldMk cId="51418710" sldId="454"/>
            <ac:picMk id="3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4:08:00.349" v="563" actId="478"/>
          <ac:cxnSpMkLst>
            <pc:docMk/>
            <pc:sldMk cId="51418710" sldId="454"/>
            <ac:cxnSpMk id="7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07:58.130" v="562" actId="478"/>
          <ac:cxnSpMkLst>
            <pc:docMk/>
            <pc:sldMk cId="51418710" sldId="454"/>
            <ac:cxnSpMk id="11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20:02.949" v="721" actId="20577"/>
        <pc:sldMkLst>
          <pc:docMk/>
          <pc:sldMk cId="1262929587" sldId="455"/>
        </pc:sldMkLst>
        <pc:spChg chg="mod">
          <ac:chgData name="Robert Gunning" userId="2a64ed2d-3344-456a-961d-ca62d1505fc6" providerId="ADAL" clId="{2ED5503E-1F59-4098-B446-D6468520FFAB}" dt="2021-07-21T14:20:02.949" v="721" actId="20577"/>
          <ac:spMkLst>
            <pc:docMk/>
            <pc:sldMk cId="1262929587" sldId="455"/>
            <ac:spMk id="2" creationId="{00000000-0000-0000-0000-000000000000}"/>
          </ac:spMkLst>
        </pc:spChg>
        <pc:spChg chg="del mod">
          <ac:chgData name="Robert Gunning" userId="2a64ed2d-3344-456a-961d-ca62d1505fc6" providerId="ADAL" clId="{2ED5503E-1F59-4098-B446-D6468520FFAB}" dt="2021-07-21T14:17:35.210" v="678" actId="478"/>
          <ac:spMkLst>
            <pc:docMk/>
            <pc:sldMk cId="1262929587" sldId="455"/>
            <ac:spMk id="7" creationId="{1EF1CE35-D5A3-4FD4-820D-2878824CC881}"/>
          </ac:spMkLst>
        </pc:spChg>
        <pc:spChg chg="del mod">
          <ac:chgData name="Robert Gunning" userId="2a64ed2d-3344-456a-961d-ca62d1505fc6" providerId="ADAL" clId="{2ED5503E-1F59-4098-B446-D6468520FFAB}" dt="2021-07-21T14:17:36.908" v="679" actId="478"/>
          <ac:spMkLst>
            <pc:docMk/>
            <pc:sldMk cId="1262929587" sldId="455"/>
            <ac:spMk id="9" creationId="{DDE2B836-1102-4ECE-A953-448ED2B7E33E}"/>
          </ac:spMkLst>
        </pc:spChg>
        <pc:spChg chg="del mod">
          <ac:chgData name="Robert Gunning" userId="2a64ed2d-3344-456a-961d-ca62d1505fc6" providerId="ADAL" clId="{2ED5503E-1F59-4098-B446-D6468520FFAB}" dt="2021-07-21T14:17:38.264" v="680" actId="478"/>
          <ac:spMkLst>
            <pc:docMk/>
            <pc:sldMk cId="1262929587" sldId="455"/>
            <ac:spMk id="11" creationId="{FFC60E1E-9599-4DFA-9FF2-0FB21EF7874B}"/>
          </ac:spMkLst>
        </pc:spChg>
        <pc:spChg chg="add mod">
          <ac:chgData name="Robert Gunning" userId="2a64ed2d-3344-456a-961d-ca62d1505fc6" providerId="ADAL" clId="{2ED5503E-1F59-4098-B446-D6468520FFAB}" dt="2021-07-21T14:17:30.355" v="677" actId="1076"/>
          <ac:spMkLst>
            <pc:docMk/>
            <pc:sldMk cId="1262929587" sldId="455"/>
            <ac:spMk id="13" creationId="{A19EEA09-CBD9-42D7-99B5-9D2D1128A9B8}"/>
          </ac:spMkLst>
        </pc:spChg>
        <pc:spChg chg="add mod">
          <ac:chgData name="Robert Gunning" userId="2a64ed2d-3344-456a-961d-ca62d1505fc6" providerId="ADAL" clId="{2ED5503E-1F59-4098-B446-D6468520FFAB}" dt="2021-07-21T14:18:09.013" v="687" actId="1076"/>
          <ac:spMkLst>
            <pc:docMk/>
            <pc:sldMk cId="1262929587" sldId="455"/>
            <ac:spMk id="14" creationId="{3A14A66F-FDFF-4625-AB4A-D8FBC1854D2A}"/>
          </ac:spMkLst>
        </pc:spChg>
        <pc:spChg chg="add mod">
          <ac:chgData name="Robert Gunning" userId="2a64ed2d-3344-456a-961d-ca62d1505fc6" providerId="ADAL" clId="{2ED5503E-1F59-4098-B446-D6468520FFAB}" dt="2021-07-21T14:18:35.559" v="695" actId="1076"/>
          <ac:spMkLst>
            <pc:docMk/>
            <pc:sldMk cId="1262929587" sldId="455"/>
            <ac:spMk id="15" creationId="{47CE2F3F-A56F-4B24-A30C-152800688EDB}"/>
          </ac:spMkLst>
        </pc:spChg>
        <pc:spChg chg="add mod">
          <ac:chgData name="Robert Gunning" userId="2a64ed2d-3344-456a-961d-ca62d1505fc6" providerId="ADAL" clId="{2ED5503E-1F59-4098-B446-D6468520FFAB}" dt="2021-07-21T14:18:51.916" v="699" actId="1076"/>
          <ac:spMkLst>
            <pc:docMk/>
            <pc:sldMk cId="1262929587" sldId="455"/>
            <ac:spMk id="16" creationId="{82CD365A-5565-433C-9C62-6E6019157519}"/>
          </ac:spMkLst>
        </pc:spChg>
        <pc:picChg chg="mod">
          <ac:chgData name="Robert Gunning" userId="2a64ed2d-3344-456a-961d-ca62d1505fc6" providerId="ADAL" clId="{2ED5503E-1F59-4098-B446-D6468520FFAB}" dt="2021-07-21T14:15:53.361" v="641" actId="14100"/>
          <ac:picMkLst>
            <pc:docMk/>
            <pc:sldMk cId="1262929587" sldId="455"/>
            <ac:picMk id="4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4:17:39.552" v="681" actId="478"/>
          <ac:cxnSpMkLst>
            <pc:docMk/>
            <pc:sldMk cId="1262929587" sldId="455"/>
            <ac:cxnSpMk id="8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17:42.642" v="683" actId="478"/>
          <ac:cxnSpMkLst>
            <pc:docMk/>
            <pc:sldMk cId="1262929587" sldId="455"/>
            <ac:cxnSpMk id="10" creationId="{A091834A-5038-451D-9831-E08B0AE8D7E5}"/>
          </ac:cxnSpMkLst>
        </pc:cxnChg>
        <pc:cxnChg chg="del mod">
          <ac:chgData name="Robert Gunning" userId="2a64ed2d-3344-456a-961d-ca62d1505fc6" providerId="ADAL" clId="{2ED5503E-1F59-4098-B446-D6468520FFAB}" dt="2021-07-21T14:17:40.737" v="682" actId="478"/>
          <ac:cxnSpMkLst>
            <pc:docMk/>
            <pc:sldMk cId="1262929587" sldId="455"/>
            <ac:cxnSpMk id="12" creationId="{5F2A2594-355D-4FCA-A9FF-CF7B6EA91582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24:19.120" v="763" actId="1035"/>
        <pc:sldMkLst>
          <pc:docMk/>
          <pc:sldMk cId="3097577920" sldId="458"/>
        </pc:sldMkLst>
        <pc:spChg chg="del mod">
          <ac:chgData name="Robert Gunning" userId="2a64ed2d-3344-456a-961d-ca62d1505fc6" providerId="ADAL" clId="{2ED5503E-1F59-4098-B446-D6468520FFAB}" dt="2021-07-21T14:22:50.223" v="745" actId="478"/>
          <ac:spMkLst>
            <pc:docMk/>
            <pc:sldMk cId="3097577920" sldId="458"/>
            <ac:spMk id="7" creationId="{1EF1CE35-D5A3-4FD4-820D-2878824CC881}"/>
          </ac:spMkLst>
        </pc:spChg>
        <pc:spChg chg="del mod">
          <ac:chgData name="Robert Gunning" userId="2a64ed2d-3344-456a-961d-ca62d1505fc6" providerId="ADAL" clId="{2ED5503E-1F59-4098-B446-D6468520FFAB}" dt="2021-07-21T14:22:38.236" v="741" actId="478"/>
          <ac:spMkLst>
            <pc:docMk/>
            <pc:sldMk cId="3097577920" sldId="458"/>
            <ac:spMk id="9" creationId="{1EF1CE35-D5A3-4FD4-820D-2878824CC881}"/>
          </ac:spMkLst>
        </pc:spChg>
        <pc:spChg chg="del mod">
          <ac:chgData name="Robert Gunning" userId="2a64ed2d-3344-456a-961d-ca62d1505fc6" providerId="ADAL" clId="{2ED5503E-1F59-4098-B446-D6468520FFAB}" dt="2021-07-21T14:22:36.936" v="740" actId="478"/>
          <ac:spMkLst>
            <pc:docMk/>
            <pc:sldMk cId="3097577920" sldId="458"/>
            <ac:spMk id="12" creationId="{1EF1CE35-D5A3-4FD4-820D-2878824CC881}"/>
          </ac:spMkLst>
        </pc:spChg>
        <pc:spChg chg="del mod">
          <ac:chgData name="Robert Gunning" userId="2a64ed2d-3344-456a-961d-ca62d1505fc6" providerId="ADAL" clId="{2ED5503E-1F59-4098-B446-D6468520FFAB}" dt="2021-07-21T14:22:39.459" v="742" actId="478"/>
          <ac:spMkLst>
            <pc:docMk/>
            <pc:sldMk cId="3097577920" sldId="458"/>
            <ac:spMk id="14" creationId="{F317BC51-BED7-4D2C-9758-EE776D8E1ACE}"/>
          </ac:spMkLst>
        </pc:spChg>
        <pc:spChg chg="add mod">
          <ac:chgData name="Robert Gunning" userId="2a64ed2d-3344-456a-961d-ca62d1505fc6" providerId="ADAL" clId="{2ED5503E-1F59-4098-B446-D6468520FFAB}" dt="2021-07-21T14:23:09.100" v="751" actId="14100"/>
          <ac:spMkLst>
            <pc:docMk/>
            <pc:sldMk cId="3097577920" sldId="458"/>
            <ac:spMk id="17" creationId="{D43D52AE-2760-4B5F-9169-72A3D2B46547}"/>
          </ac:spMkLst>
        </pc:spChg>
        <pc:spChg chg="add mod">
          <ac:chgData name="Robert Gunning" userId="2a64ed2d-3344-456a-961d-ca62d1505fc6" providerId="ADAL" clId="{2ED5503E-1F59-4098-B446-D6468520FFAB}" dt="2021-07-21T14:23:39.246" v="753" actId="1076"/>
          <ac:spMkLst>
            <pc:docMk/>
            <pc:sldMk cId="3097577920" sldId="458"/>
            <ac:spMk id="18" creationId="{86BA717F-6D50-42B7-A87A-DF17D97DAD93}"/>
          </ac:spMkLst>
        </pc:spChg>
        <pc:spChg chg="add mod">
          <ac:chgData name="Robert Gunning" userId="2a64ed2d-3344-456a-961d-ca62d1505fc6" providerId="ADAL" clId="{2ED5503E-1F59-4098-B446-D6468520FFAB}" dt="2021-07-21T14:24:19.120" v="763" actId="1035"/>
          <ac:spMkLst>
            <pc:docMk/>
            <pc:sldMk cId="3097577920" sldId="458"/>
            <ac:spMk id="19" creationId="{4C6605D5-4E5B-4F5A-8C2C-94F9DD227698}"/>
          </ac:spMkLst>
        </pc:spChg>
        <pc:spChg chg="add mod">
          <ac:chgData name="Robert Gunning" userId="2a64ed2d-3344-456a-961d-ca62d1505fc6" providerId="ADAL" clId="{2ED5503E-1F59-4098-B446-D6468520FFAB}" dt="2021-07-21T14:24:07.909" v="761" actId="1035"/>
          <ac:spMkLst>
            <pc:docMk/>
            <pc:sldMk cId="3097577920" sldId="458"/>
            <ac:spMk id="20" creationId="{53D2CF3C-9B35-49F1-8FA5-A5FE27F046E0}"/>
          </ac:spMkLst>
        </pc:spChg>
        <pc:picChg chg="mod modCrop">
          <ac:chgData name="Robert Gunning" userId="2a64ed2d-3344-456a-961d-ca62d1505fc6" providerId="ADAL" clId="{2ED5503E-1F59-4098-B446-D6468520FFAB}" dt="2021-07-21T14:21:39.047" v="734" actId="1076"/>
          <ac:picMkLst>
            <pc:docMk/>
            <pc:sldMk cId="3097577920" sldId="458"/>
            <ac:picMk id="5" creationId="{00000000-0000-0000-0000-000000000000}"/>
          </ac:picMkLst>
        </pc:picChg>
        <pc:picChg chg="mod">
          <ac:chgData name="Robert Gunning" userId="2a64ed2d-3344-456a-961d-ca62d1505fc6" providerId="ADAL" clId="{2ED5503E-1F59-4098-B446-D6468520FFAB}" dt="2021-07-21T14:20:22.507" v="722" actId="1076"/>
          <ac:picMkLst>
            <pc:docMk/>
            <pc:sldMk cId="3097577920" sldId="458"/>
            <ac:picMk id="11" creationId="{D22F5457-9AD2-4AA4-833B-67289B35BC69}"/>
          </ac:picMkLst>
        </pc:picChg>
        <pc:picChg chg="add mod modCrop">
          <ac:chgData name="Robert Gunning" userId="2a64ed2d-3344-456a-961d-ca62d1505fc6" providerId="ADAL" clId="{2ED5503E-1F59-4098-B446-D6468520FFAB}" dt="2021-07-21T14:21:04.769" v="730" actId="732"/>
          <ac:picMkLst>
            <pc:docMk/>
            <pc:sldMk cId="3097577920" sldId="458"/>
            <ac:picMk id="16" creationId="{0FA2882A-3EDD-4DF2-8DFC-28638024DDF0}"/>
          </ac:picMkLst>
        </pc:picChg>
        <pc:cxnChg chg="del mod">
          <ac:chgData name="Robert Gunning" userId="2a64ed2d-3344-456a-961d-ca62d1505fc6" providerId="ADAL" clId="{2ED5503E-1F59-4098-B446-D6468520FFAB}" dt="2021-07-21T14:22:44.305" v="743" actId="478"/>
          <ac:cxnSpMkLst>
            <pc:docMk/>
            <pc:sldMk cId="3097577920" sldId="458"/>
            <ac:cxnSpMk id="8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22:57.956" v="748" actId="478"/>
          <ac:cxnSpMkLst>
            <pc:docMk/>
            <pc:sldMk cId="3097577920" sldId="458"/>
            <ac:cxnSpMk id="10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22:59.802" v="749" actId="478"/>
          <ac:cxnSpMkLst>
            <pc:docMk/>
            <pc:sldMk cId="3097577920" sldId="458"/>
            <ac:cxnSpMk id="13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22:56.879" v="747" actId="478"/>
          <ac:cxnSpMkLst>
            <pc:docMk/>
            <pc:sldMk cId="3097577920" sldId="458"/>
            <ac:cxnSpMk id="15" creationId="{705175BF-9E4A-4142-9F28-8FCFB79772BA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12:55.421" v="639" actId="20577"/>
        <pc:sldMkLst>
          <pc:docMk/>
          <pc:sldMk cId="3889796549" sldId="459"/>
        </pc:sldMkLst>
        <pc:spChg chg="mod">
          <ac:chgData name="Robert Gunning" userId="2a64ed2d-3344-456a-961d-ca62d1505fc6" providerId="ADAL" clId="{2ED5503E-1F59-4098-B446-D6468520FFAB}" dt="2021-07-21T14:12:55.421" v="639" actId="20577"/>
          <ac:spMkLst>
            <pc:docMk/>
            <pc:sldMk cId="3889796549" sldId="459"/>
            <ac:spMk id="2" creationId="{00000000-0000-0000-0000-000000000000}"/>
          </ac:spMkLst>
        </pc:spChg>
        <pc:spChg chg="del">
          <ac:chgData name="Robert Gunning" userId="2a64ed2d-3344-456a-961d-ca62d1505fc6" providerId="ADAL" clId="{2ED5503E-1F59-4098-B446-D6468520FFAB}" dt="2021-07-21T14:12:16.112" v="621" actId="478"/>
          <ac:spMkLst>
            <pc:docMk/>
            <pc:sldMk cId="3889796549" sldId="459"/>
            <ac:spMk id="7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12:11.994" v="620" actId="14100"/>
          <ac:spMkLst>
            <pc:docMk/>
            <pc:sldMk cId="3889796549" sldId="459"/>
            <ac:spMk id="9" creationId="{CA5C290F-FF7D-48AD-B530-F62241406D8B}"/>
          </ac:spMkLst>
        </pc:spChg>
        <pc:cxnChg chg="del mod">
          <ac:chgData name="Robert Gunning" userId="2a64ed2d-3344-456a-961d-ca62d1505fc6" providerId="ADAL" clId="{2ED5503E-1F59-4098-B446-D6468520FFAB}" dt="2021-07-21T14:12:17.523" v="622" actId="478"/>
          <ac:cxnSpMkLst>
            <pc:docMk/>
            <pc:sldMk cId="3889796549" sldId="459"/>
            <ac:cxnSpMk id="8" creationId="{00000000-0000-0000-0000-000000000000}"/>
          </ac:cxnSpMkLst>
        </pc:cxnChg>
      </pc:sldChg>
      <pc:sldChg chg="del">
        <pc:chgData name="Robert Gunning" userId="2a64ed2d-3344-456a-961d-ca62d1505fc6" providerId="ADAL" clId="{2ED5503E-1F59-4098-B446-D6468520FFAB}" dt="2021-07-21T14:24:34.720" v="764" actId="47"/>
        <pc:sldMkLst>
          <pc:docMk/>
          <pc:sldMk cId="2712643382" sldId="460"/>
        </pc:sldMkLst>
      </pc:sldChg>
      <pc:sldChg chg="addSp delSp modSp mod">
        <pc:chgData name="Robert Gunning" userId="2a64ed2d-3344-456a-961d-ca62d1505fc6" providerId="ADAL" clId="{2ED5503E-1F59-4098-B446-D6468520FFAB}" dt="2021-07-21T14:39:53.041" v="837" actId="1076"/>
        <pc:sldMkLst>
          <pc:docMk/>
          <pc:sldMk cId="918293974" sldId="461"/>
        </pc:sldMkLst>
        <pc:spChg chg="add mod">
          <ac:chgData name="Robert Gunning" userId="2a64ed2d-3344-456a-961d-ca62d1505fc6" providerId="ADAL" clId="{2ED5503E-1F59-4098-B446-D6468520FFAB}" dt="2021-07-21T14:26:46.683" v="780" actId="14100"/>
          <ac:spMkLst>
            <pc:docMk/>
            <pc:sldMk cId="918293974" sldId="461"/>
            <ac:spMk id="6" creationId="{71B979EB-C3BA-45EB-A7B1-D25CE6B37FF3}"/>
          </ac:spMkLst>
        </pc:spChg>
        <pc:spChg chg="del mod">
          <ac:chgData name="Robert Gunning" userId="2a64ed2d-3344-456a-961d-ca62d1505fc6" providerId="ADAL" clId="{2ED5503E-1F59-4098-B446-D6468520FFAB}" dt="2021-07-21T14:26:48.163" v="781" actId="478"/>
          <ac:spMkLst>
            <pc:docMk/>
            <pc:sldMk cId="918293974" sldId="461"/>
            <ac:spMk id="7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32:58.154" v="790" actId="1076"/>
          <ac:spMkLst>
            <pc:docMk/>
            <pc:sldMk cId="918293974" sldId="461"/>
            <ac:spMk id="9" creationId="{08AC576F-F0A0-46E2-9509-575FC3C92A64}"/>
          </ac:spMkLst>
        </pc:spChg>
        <pc:picChg chg="mod modCrop">
          <ac:chgData name="Robert Gunning" userId="2a64ed2d-3344-456a-961d-ca62d1505fc6" providerId="ADAL" clId="{2ED5503E-1F59-4098-B446-D6468520FFAB}" dt="2021-07-21T14:39:53.041" v="837" actId="1076"/>
          <ac:picMkLst>
            <pc:docMk/>
            <pc:sldMk cId="918293974" sldId="461"/>
            <ac:picMk id="5" creationId="{0F46C7CB-0E34-417E-A210-94026549281C}"/>
          </ac:picMkLst>
        </pc:picChg>
        <pc:cxnChg chg="del mod">
          <ac:chgData name="Robert Gunning" userId="2a64ed2d-3344-456a-961d-ca62d1505fc6" providerId="ADAL" clId="{2ED5503E-1F59-4098-B446-D6468520FFAB}" dt="2021-07-21T14:27:07.457" v="782" actId="478"/>
          <ac:cxnSpMkLst>
            <pc:docMk/>
            <pc:sldMk cId="918293974" sldId="461"/>
            <ac:cxnSpMk id="8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39:43.095" v="835" actId="1076"/>
        <pc:sldMkLst>
          <pc:docMk/>
          <pc:sldMk cId="956751481" sldId="463"/>
        </pc:sldMkLst>
        <pc:spChg chg="add mod">
          <ac:chgData name="Robert Gunning" userId="2a64ed2d-3344-456a-961d-ca62d1505fc6" providerId="ADAL" clId="{2ED5503E-1F59-4098-B446-D6468520FFAB}" dt="2021-07-21T14:34:20.718" v="807" actId="14100"/>
          <ac:spMkLst>
            <pc:docMk/>
            <pc:sldMk cId="956751481" sldId="463"/>
            <ac:spMk id="6" creationId="{C2382432-CEA4-4022-9E3B-5D52D80F1F86}"/>
          </ac:spMkLst>
        </pc:spChg>
        <pc:spChg chg="del mod">
          <ac:chgData name="Robert Gunning" userId="2a64ed2d-3344-456a-961d-ca62d1505fc6" providerId="ADAL" clId="{2ED5503E-1F59-4098-B446-D6468520FFAB}" dt="2021-07-21T14:33:35.593" v="799" actId="478"/>
          <ac:spMkLst>
            <pc:docMk/>
            <pc:sldMk cId="956751481" sldId="463"/>
            <ac:spMk id="7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39:43.095" v="835" actId="1076"/>
          <ac:spMkLst>
            <pc:docMk/>
            <pc:sldMk cId="956751481" sldId="463"/>
            <ac:spMk id="10" creationId="{2435041B-DFD8-4212-BD51-9AB03311F41C}"/>
          </ac:spMkLst>
        </pc:spChg>
        <pc:picChg chg="del mod modCrop">
          <ac:chgData name="Robert Gunning" userId="2a64ed2d-3344-456a-961d-ca62d1505fc6" providerId="ADAL" clId="{2ED5503E-1F59-4098-B446-D6468520FFAB}" dt="2021-07-21T14:39:29.177" v="832" actId="478"/>
          <ac:picMkLst>
            <pc:docMk/>
            <pc:sldMk cId="956751481" sldId="463"/>
            <ac:picMk id="9" creationId="{F4F2072B-F5BD-4C09-AE11-E4763DD9075B}"/>
          </ac:picMkLst>
        </pc:picChg>
        <pc:picChg chg="add mod ord">
          <ac:chgData name="Robert Gunning" userId="2a64ed2d-3344-456a-961d-ca62d1505fc6" providerId="ADAL" clId="{2ED5503E-1F59-4098-B446-D6468520FFAB}" dt="2021-07-21T14:39:38.042" v="834" actId="167"/>
          <ac:picMkLst>
            <pc:docMk/>
            <pc:sldMk cId="956751481" sldId="463"/>
            <ac:picMk id="11" creationId="{A1726B51-7690-4E4D-AB1E-5F68B92EA8DD}"/>
          </ac:picMkLst>
        </pc:picChg>
        <pc:cxnChg chg="del mod">
          <ac:chgData name="Robert Gunning" userId="2a64ed2d-3344-456a-961d-ca62d1505fc6" providerId="ADAL" clId="{2ED5503E-1F59-4098-B446-D6468520FFAB}" dt="2021-07-21T14:33:37.170" v="800" actId="478"/>
          <ac:cxnSpMkLst>
            <pc:docMk/>
            <pc:sldMk cId="956751481" sldId="463"/>
            <ac:cxnSpMk id="8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40:17.614" v="840" actId="14100"/>
        <pc:sldMkLst>
          <pc:docMk/>
          <pc:sldMk cId="421943894" sldId="464"/>
        </pc:sldMkLst>
        <pc:spChg chg="del mod">
          <ac:chgData name="Robert Gunning" userId="2a64ed2d-3344-456a-961d-ca62d1505fc6" providerId="ADAL" clId="{2ED5503E-1F59-4098-B446-D6468520FFAB}" dt="2021-07-21T14:37:45.474" v="827" actId="478"/>
          <ac:spMkLst>
            <pc:docMk/>
            <pc:sldMk cId="421943894" sldId="464"/>
            <ac:spMk id="7" creationId="{1EF1CE35-D5A3-4FD4-820D-2878824CC881}"/>
          </ac:spMkLst>
        </pc:spChg>
        <pc:spChg chg="add del mod">
          <ac:chgData name="Robert Gunning" userId="2a64ed2d-3344-456a-961d-ca62d1505fc6" providerId="ADAL" clId="{2ED5503E-1F59-4098-B446-D6468520FFAB}" dt="2021-07-21T14:37:25.746" v="816"/>
          <ac:spMkLst>
            <pc:docMk/>
            <pc:sldMk cId="421943894" sldId="464"/>
            <ac:spMk id="10" creationId="{5C3D8787-1BFC-45B1-AEC8-649CBB522A6F}"/>
          </ac:spMkLst>
        </pc:spChg>
        <pc:spChg chg="add del mod">
          <ac:chgData name="Robert Gunning" userId="2a64ed2d-3344-456a-961d-ca62d1505fc6" providerId="ADAL" clId="{2ED5503E-1F59-4098-B446-D6468520FFAB}" dt="2021-07-21T14:39:11.025" v="830" actId="478"/>
          <ac:spMkLst>
            <pc:docMk/>
            <pc:sldMk cId="421943894" sldId="464"/>
            <ac:spMk id="11" creationId="{3BD9BAC7-E4EC-4005-A4A2-D9B80A52C18F}"/>
          </ac:spMkLst>
        </pc:spChg>
        <pc:spChg chg="add mod">
          <ac:chgData name="Robert Gunning" userId="2a64ed2d-3344-456a-961d-ca62d1505fc6" providerId="ADAL" clId="{2ED5503E-1F59-4098-B446-D6468520FFAB}" dt="2021-07-21T14:40:17.614" v="840" actId="14100"/>
          <ac:spMkLst>
            <pc:docMk/>
            <pc:sldMk cId="421943894" sldId="464"/>
            <ac:spMk id="12" creationId="{9B78604E-B86C-45E4-88F4-13198C6F93C6}"/>
          </ac:spMkLst>
        </pc:spChg>
        <pc:picChg chg="add mod">
          <ac:chgData name="Robert Gunning" userId="2a64ed2d-3344-456a-961d-ca62d1505fc6" providerId="ADAL" clId="{2ED5503E-1F59-4098-B446-D6468520FFAB}" dt="2021-07-21T14:37:14.110" v="814"/>
          <ac:picMkLst>
            <pc:docMk/>
            <pc:sldMk cId="421943894" sldId="464"/>
            <ac:picMk id="6" creationId="{29F000E7-5CC1-4653-B17C-0CAEADF20FD3}"/>
          </ac:picMkLst>
        </pc:picChg>
        <pc:picChg chg="del mod">
          <ac:chgData name="Robert Gunning" userId="2a64ed2d-3344-456a-961d-ca62d1505fc6" providerId="ADAL" clId="{2ED5503E-1F59-4098-B446-D6468520FFAB}" dt="2021-07-21T14:37:13.895" v="813" actId="478"/>
          <ac:picMkLst>
            <pc:docMk/>
            <pc:sldMk cId="421943894" sldId="464"/>
            <ac:picMk id="9" creationId="{3E6A5D06-903E-4F75-BA83-A8766029F126}"/>
          </ac:picMkLst>
        </pc:picChg>
        <pc:cxnChg chg="add del mod">
          <ac:chgData name="Robert Gunning" userId="2a64ed2d-3344-456a-961d-ca62d1505fc6" providerId="ADAL" clId="{2ED5503E-1F59-4098-B446-D6468520FFAB}" dt="2021-07-21T14:39:14.707" v="831" actId="478"/>
          <ac:cxnSpMkLst>
            <pc:docMk/>
            <pc:sldMk cId="421943894" sldId="464"/>
            <ac:cxnSpMk id="8" creationId="{00000000-0000-0000-0000-000000000000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5:12:08.607" v="1439" actId="1076"/>
        <pc:sldMkLst>
          <pc:docMk/>
          <pc:sldMk cId="1047180597" sldId="465"/>
        </pc:sldMkLst>
        <pc:spChg chg="add mod">
          <ac:chgData name="Robert Gunning" userId="2a64ed2d-3344-456a-961d-ca62d1505fc6" providerId="ADAL" clId="{2ED5503E-1F59-4098-B446-D6468520FFAB}" dt="2021-07-21T15:11:49.872" v="1437" actId="20577"/>
          <ac:spMkLst>
            <pc:docMk/>
            <pc:sldMk cId="1047180597" sldId="465"/>
            <ac:spMk id="6" creationId="{A5307495-42E1-4DF4-A904-5D703AAB7659}"/>
          </ac:spMkLst>
        </pc:spChg>
        <pc:spChg chg="del mod">
          <ac:chgData name="Robert Gunning" userId="2a64ed2d-3344-456a-961d-ca62d1505fc6" providerId="ADAL" clId="{2ED5503E-1F59-4098-B446-D6468520FFAB}" dt="2021-07-21T15:00:28.822" v="1155" actId="478"/>
          <ac:spMkLst>
            <pc:docMk/>
            <pc:sldMk cId="1047180597" sldId="465"/>
            <ac:spMk id="15" creationId="{1EF1CE35-D5A3-4FD4-820D-2878824CC881}"/>
          </ac:spMkLst>
        </pc:spChg>
        <pc:picChg chg="add mod">
          <ac:chgData name="Robert Gunning" userId="2a64ed2d-3344-456a-961d-ca62d1505fc6" providerId="ADAL" clId="{2ED5503E-1F59-4098-B446-D6468520FFAB}" dt="2021-07-21T15:07:38.562" v="1227" actId="1076"/>
          <ac:picMkLst>
            <pc:docMk/>
            <pc:sldMk cId="1047180597" sldId="465"/>
            <ac:picMk id="4" creationId="{1A550388-6DCC-49E6-84AF-586FF95B585D}"/>
          </ac:picMkLst>
        </pc:picChg>
        <pc:picChg chg="add mod">
          <ac:chgData name="Robert Gunning" userId="2a64ed2d-3344-456a-961d-ca62d1505fc6" providerId="ADAL" clId="{2ED5503E-1F59-4098-B446-D6468520FFAB}" dt="2021-07-21T15:09:06.627" v="1340" actId="1076"/>
          <ac:picMkLst>
            <pc:docMk/>
            <pc:sldMk cId="1047180597" sldId="465"/>
            <ac:picMk id="7" creationId="{3B83C640-5888-4E23-9CD1-14AFCC8EDCC8}"/>
          </ac:picMkLst>
        </pc:picChg>
        <pc:picChg chg="mod">
          <ac:chgData name="Robert Gunning" userId="2a64ed2d-3344-456a-961d-ca62d1505fc6" providerId="ADAL" clId="{2ED5503E-1F59-4098-B446-D6468520FFAB}" dt="2021-07-21T14:59:33.942" v="1134" actId="1076"/>
          <ac:picMkLst>
            <pc:docMk/>
            <pc:sldMk cId="1047180597" sldId="465"/>
            <ac:picMk id="10" creationId="{8EA01619-958A-4F18-984F-CD561CAABBB9}"/>
          </ac:picMkLst>
        </pc:picChg>
        <pc:picChg chg="add mod">
          <ac:chgData name="Robert Gunning" userId="2a64ed2d-3344-456a-961d-ca62d1505fc6" providerId="ADAL" clId="{2ED5503E-1F59-4098-B446-D6468520FFAB}" dt="2021-07-21T15:12:08.607" v="1439" actId="1076"/>
          <ac:picMkLst>
            <pc:docMk/>
            <pc:sldMk cId="1047180597" sldId="465"/>
            <ac:picMk id="11" creationId="{B72588A8-169F-4D62-992F-A53BBD750D2E}"/>
          </ac:picMkLst>
        </pc:picChg>
        <pc:cxnChg chg="del mod">
          <ac:chgData name="Robert Gunning" userId="2a64ed2d-3344-456a-961d-ca62d1505fc6" providerId="ADAL" clId="{2ED5503E-1F59-4098-B446-D6468520FFAB}" dt="2021-07-21T15:00:30.002" v="1156" actId="478"/>
          <ac:cxnSpMkLst>
            <pc:docMk/>
            <pc:sldMk cId="1047180597" sldId="465"/>
            <ac:cxnSpMk id="16" creationId="{00000000-0000-0000-0000-000000000000}"/>
          </ac:cxnSpMkLst>
        </pc:cxnChg>
      </pc:sldChg>
      <pc:sldChg chg="del">
        <pc:chgData name="Robert Gunning" userId="2a64ed2d-3344-456a-961d-ca62d1505fc6" providerId="ADAL" clId="{2ED5503E-1F59-4098-B446-D6468520FFAB}" dt="2021-07-21T15:42:41.518" v="2069" actId="47"/>
        <pc:sldMkLst>
          <pc:docMk/>
          <pc:sldMk cId="3844048704" sldId="467"/>
        </pc:sldMkLst>
      </pc:sldChg>
      <pc:sldChg chg="del">
        <pc:chgData name="Robert Gunning" userId="2a64ed2d-3344-456a-961d-ca62d1505fc6" providerId="ADAL" clId="{2ED5503E-1F59-4098-B446-D6468520FFAB}" dt="2021-07-21T15:13:46.138" v="1440" actId="47"/>
        <pc:sldMkLst>
          <pc:docMk/>
          <pc:sldMk cId="2739614091" sldId="549"/>
        </pc:sldMkLst>
      </pc:sldChg>
      <pc:sldChg chg="addSp delSp modSp mod">
        <pc:chgData name="Robert Gunning" userId="2a64ed2d-3344-456a-961d-ca62d1505fc6" providerId="ADAL" clId="{2ED5503E-1F59-4098-B446-D6468520FFAB}" dt="2021-07-21T15:17:41.115" v="1602" actId="1076"/>
        <pc:sldMkLst>
          <pc:docMk/>
          <pc:sldMk cId="2004064171" sldId="550"/>
        </pc:sldMkLst>
        <pc:spChg chg="mod">
          <ac:chgData name="Robert Gunning" userId="2a64ed2d-3344-456a-961d-ca62d1505fc6" providerId="ADAL" clId="{2ED5503E-1F59-4098-B446-D6468520FFAB}" dt="2021-07-21T15:14:55.307" v="1452" actId="20577"/>
          <ac:spMkLst>
            <pc:docMk/>
            <pc:sldMk cId="2004064171" sldId="550"/>
            <ac:spMk id="2" creationId="{00000000-0000-0000-0000-000000000000}"/>
          </ac:spMkLst>
        </pc:spChg>
        <pc:spChg chg="del">
          <ac:chgData name="Robert Gunning" userId="2a64ed2d-3344-456a-961d-ca62d1505fc6" providerId="ADAL" clId="{2ED5503E-1F59-4098-B446-D6468520FFAB}" dt="2021-07-21T15:16:10.422" v="1561" actId="478"/>
          <ac:spMkLst>
            <pc:docMk/>
            <pc:sldMk cId="2004064171" sldId="550"/>
            <ac:spMk id="5" creationId="{B9AE8241-25E3-49BC-8B63-F55C0C2114FD}"/>
          </ac:spMkLst>
        </pc:spChg>
        <pc:spChg chg="add mod">
          <ac:chgData name="Robert Gunning" userId="2a64ed2d-3344-456a-961d-ca62d1505fc6" providerId="ADAL" clId="{2ED5503E-1F59-4098-B446-D6468520FFAB}" dt="2021-07-21T15:17:31.886" v="1600" actId="15"/>
          <ac:spMkLst>
            <pc:docMk/>
            <pc:sldMk cId="2004064171" sldId="550"/>
            <ac:spMk id="7" creationId="{59D855D2-FC47-4A68-8153-42BA9944F123}"/>
          </ac:spMkLst>
        </pc:spChg>
        <pc:spChg chg="del">
          <ac:chgData name="Robert Gunning" userId="2a64ed2d-3344-456a-961d-ca62d1505fc6" providerId="ADAL" clId="{2ED5503E-1F59-4098-B446-D6468520FFAB}" dt="2021-07-21T15:16:07.884" v="1559" actId="478"/>
          <ac:spMkLst>
            <pc:docMk/>
            <pc:sldMk cId="2004064171" sldId="550"/>
            <ac:spMk id="14" creationId="{B23325AC-002F-418C-870C-C52D9B6894BF}"/>
          </ac:spMkLst>
        </pc:spChg>
        <pc:picChg chg="mod">
          <ac:chgData name="Robert Gunning" userId="2a64ed2d-3344-456a-961d-ca62d1505fc6" providerId="ADAL" clId="{2ED5503E-1F59-4098-B446-D6468520FFAB}" dt="2021-07-21T15:14:24.040" v="1441" actId="1076"/>
          <ac:picMkLst>
            <pc:docMk/>
            <pc:sldMk cId="2004064171" sldId="550"/>
            <ac:picMk id="4" creationId="{30CB4B55-A6B0-4D8E-A323-92C1D2F455FF}"/>
          </ac:picMkLst>
        </pc:picChg>
        <pc:picChg chg="add mod">
          <ac:chgData name="Robert Gunning" userId="2a64ed2d-3344-456a-961d-ca62d1505fc6" providerId="ADAL" clId="{2ED5503E-1F59-4098-B446-D6468520FFAB}" dt="2021-07-21T15:17:41.115" v="1602" actId="1076"/>
          <ac:picMkLst>
            <pc:docMk/>
            <pc:sldMk cId="2004064171" sldId="550"/>
            <ac:picMk id="6" creationId="{A0E3FFE8-FB74-4EF7-A806-67E3F5849BF0}"/>
          </ac:picMkLst>
        </pc:picChg>
        <pc:cxnChg chg="del mod">
          <ac:chgData name="Robert Gunning" userId="2a64ed2d-3344-456a-961d-ca62d1505fc6" providerId="ADAL" clId="{2ED5503E-1F59-4098-B446-D6468520FFAB}" dt="2021-07-21T15:16:08.847" v="1560" actId="478"/>
          <ac:cxnSpMkLst>
            <pc:docMk/>
            <pc:sldMk cId="2004064171" sldId="550"/>
            <ac:cxnSpMk id="19" creationId="{6AE512D8-80CF-49C1-8AAD-60718C9BDE89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5:42:21.353" v="2068" actId="1076"/>
        <pc:sldMkLst>
          <pc:docMk/>
          <pc:sldMk cId="3523186067" sldId="555"/>
        </pc:sldMkLst>
        <pc:spChg chg="mod">
          <ac:chgData name="Robert Gunning" userId="2a64ed2d-3344-456a-961d-ca62d1505fc6" providerId="ADAL" clId="{2ED5503E-1F59-4098-B446-D6468520FFAB}" dt="2021-07-21T15:42:21.353" v="2068" actId="1076"/>
          <ac:spMkLst>
            <pc:docMk/>
            <pc:sldMk cId="3523186067" sldId="555"/>
            <ac:spMk id="3" creationId="{DA6A88C1-D150-4BB8-906B-0C592EB9769A}"/>
          </ac:spMkLst>
        </pc:spChg>
        <pc:grpChg chg="add del mod">
          <ac:chgData name="Robert Gunning" userId="2a64ed2d-3344-456a-961d-ca62d1505fc6" providerId="ADAL" clId="{2ED5503E-1F59-4098-B446-D6468520FFAB}" dt="2021-07-21T15:32:32.389" v="1999" actId="1076"/>
          <ac:grpSpMkLst>
            <pc:docMk/>
            <pc:sldMk cId="3523186067" sldId="555"/>
            <ac:grpSpMk id="4" creationId="{A78BA74E-6692-4674-8AD1-90F890A635AF}"/>
          </ac:grpSpMkLst>
        </pc:grpChg>
        <pc:picChg chg="mod">
          <ac:chgData name="Robert Gunning" userId="2a64ed2d-3344-456a-961d-ca62d1505fc6" providerId="ADAL" clId="{2ED5503E-1F59-4098-B446-D6468520FFAB}" dt="2021-07-21T15:30:47.656" v="1953"/>
          <ac:picMkLst>
            <pc:docMk/>
            <pc:sldMk cId="3523186067" sldId="555"/>
            <ac:picMk id="5" creationId="{3915CA3C-AA9C-4339-9215-21C1D50BE01E}"/>
          </ac:picMkLst>
        </pc:picChg>
        <pc:picChg chg="mod">
          <ac:chgData name="Robert Gunning" userId="2a64ed2d-3344-456a-961d-ca62d1505fc6" providerId="ADAL" clId="{2ED5503E-1F59-4098-B446-D6468520FFAB}" dt="2021-07-21T15:30:47.656" v="1953"/>
          <ac:picMkLst>
            <pc:docMk/>
            <pc:sldMk cId="3523186067" sldId="555"/>
            <ac:picMk id="6" creationId="{8410A120-684F-41FF-8624-FD527A1E8D1F}"/>
          </ac:picMkLst>
        </pc:picChg>
        <pc:picChg chg="mod">
          <ac:chgData name="Robert Gunning" userId="2a64ed2d-3344-456a-961d-ca62d1505fc6" providerId="ADAL" clId="{2ED5503E-1F59-4098-B446-D6468520FFAB}" dt="2021-07-21T15:30:47.656" v="1953"/>
          <ac:picMkLst>
            <pc:docMk/>
            <pc:sldMk cId="3523186067" sldId="555"/>
            <ac:picMk id="7" creationId="{C9A9660D-2239-48AE-934F-2BE2D08DCE61}"/>
          </ac:picMkLst>
        </pc:picChg>
      </pc:sldChg>
      <pc:sldChg chg="addSp modSp del mod">
        <pc:chgData name="Robert Gunning" userId="2a64ed2d-3344-456a-961d-ca62d1505fc6" providerId="ADAL" clId="{2ED5503E-1F59-4098-B446-D6468520FFAB}" dt="2021-07-21T15:41:38.546" v="2060" actId="47"/>
        <pc:sldMkLst>
          <pc:docMk/>
          <pc:sldMk cId="1550407910" sldId="556"/>
        </pc:sldMkLst>
        <pc:spChg chg="mod">
          <ac:chgData name="Robert Gunning" userId="2a64ed2d-3344-456a-961d-ca62d1505fc6" providerId="ADAL" clId="{2ED5503E-1F59-4098-B446-D6468520FFAB}" dt="2021-07-21T15:34:06.123" v="2006" actId="21"/>
          <ac:spMkLst>
            <pc:docMk/>
            <pc:sldMk cId="1550407910" sldId="556"/>
            <ac:spMk id="13" creationId="{1EF1CE35-D5A3-4FD4-820D-2878824CC881}"/>
          </ac:spMkLst>
        </pc:spChg>
        <pc:grpChg chg="add mod ord">
          <ac:chgData name="Robert Gunning" userId="2a64ed2d-3344-456a-961d-ca62d1505fc6" providerId="ADAL" clId="{2ED5503E-1F59-4098-B446-D6468520FFAB}" dt="2021-07-21T15:28:53.089" v="1928" actId="1076"/>
          <ac:grpSpMkLst>
            <pc:docMk/>
            <pc:sldMk cId="1550407910" sldId="556"/>
            <ac:grpSpMk id="3" creationId="{05F74FB9-3C70-4041-8A29-4896F5614E61}"/>
          </ac:grpSpMkLst>
        </pc:grpChg>
        <pc:picChg chg="mod modCrop">
          <ac:chgData name="Robert Gunning" userId="2a64ed2d-3344-456a-961d-ca62d1505fc6" providerId="ADAL" clId="{2ED5503E-1F59-4098-B446-D6468520FFAB}" dt="2021-07-21T15:28:39.692" v="1926" actId="164"/>
          <ac:picMkLst>
            <pc:docMk/>
            <pc:sldMk cId="1550407910" sldId="556"/>
            <ac:picMk id="4" creationId="{00000000-0000-0000-0000-000000000000}"/>
          </ac:picMkLst>
        </pc:picChg>
        <pc:picChg chg="add mod modCrop">
          <ac:chgData name="Robert Gunning" userId="2a64ed2d-3344-456a-961d-ca62d1505fc6" providerId="ADAL" clId="{2ED5503E-1F59-4098-B446-D6468520FFAB}" dt="2021-07-21T15:28:39.692" v="1926" actId="164"/>
          <ac:picMkLst>
            <pc:docMk/>
            <pc:sldMk cId="1550407910" sldId="556"/>
            <ac:picMk id="8" creationId="{0A30D28A-0FE4-4891-A08E-2B71FF5B3F42}"/>
          </ac:picMkLst>
        </pc:picChg>
        <pc:picChg chg="add mod modCrop">
          <ac:chgData name="Robert Gunning" userId="2a64ed2d-3344-456a-961d-ca62d1505fc6" providerId="ADAL" clId="{2ED5503E-1F59-4098-B446-D6468520FFAB}" dt="2021-07-21T15:28:39.692" v="1926" actId="164"/>
          <ac:picMkLst>
            <pc:docMk/>
            <pc:sldMk cId="1550407910" sldId="556"/>
            <ac:picMk id="10" creationId="{90823F3C-F25E-48B9-9D65-D8981516C466}"/>
          </ac:picMkLst>
        </pc:picChg>
      </pc:sldChg>
      <pc:sldChg chg="del">
        <pc:chgData name="Robert Gunning" userId="2a64ed2d-3344-456a-961d-ca62d1505fc6" providerId="ADAL" clId="{2ED5503E-1F59-4098-B446-D6468520FFAB}" dt="2021-07-21T15:41:43.635" v="2061" actId="47"/>
        <pc:sldMkLst>
          <pc:docMk/>
          <pc:sldMk cId="1270100342" sldId="557"/>
        </pc:sldMkLst>
      </pc:sldChg>
      <pc:sldChg chg="addSp delSp modSp mod">
        <pc:chgData name="Robert Gunning" userId="2a64ed2d-3344-456a-961d-ca62d1505fc6" providerId="ADAL" clId="{2ED5503E-1F59-4098-B446-D6468520FFAB}" dt="2021-07-21T15:46:06.872" v="2210" actId="478"/>
        <pc:sldMkLst>
          <pc:docMk/>
          <pc:sldMk cId="2751356780" sldId="558"/>
        </pc:sldMkLst>
        <pc:spChg chg="del mod">
          <ac:chgData name="Robert Gunning" userId="2a64ed2d-3344-456a-961d-ca62d1505fc6" providerId="ADAL" clId="{2ED5503E-1F59-4098-B446-D6468520FFAB}" dt="2021-07-21T15:46:03.289" v="2207" actId="478"/>
          <ac:spMkLst>
            <pc:docMk/>
            <pc:sldMk cId="2751356780" sldId="558"/>
            <ac:spMk id="8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5:45:19.234" v="2206" actId="20577"/>
          <ac:spMkLst>
            <pc:docMk/>
            <pc:sldMk cId="2751356780" sldId="558"/>
            <ac:spMk id="9" creationId="{370D1136-CB15-41F5-9D96-33B24B467170}"/>
          </ac:spMkLst>
        </pc:spChg>
        <pc:spChg chg="del">
          <ac:chgData name="Robert Gunning" userId="2a64ed2d-3344-456a-961d-ca62d1505fc6" providerId="ADAL" clId="{2ED5503E-1F59-4098-B446-D6468520FFAB}" dt="2021-07-21T15:46:04.403" v="2208" actId="478"/>
          <ac:spMkLst>
            <pc:docMk/>
            <pc:sldMk cId="2751356780" sldId="558"/>
            <ac:spMk id="16" creationId="{1EF1CE35-D5A3-4FD4-820D-2878824CC881}"/>
          </ac:spMkLst>
        </pc:spChg>
        <pc:picChg chg="mod">
          <ac:chgData name="Robert Gunning" userId="2a64ed2d-3344-456a-961d-ca62d1505fc6" providerId="ADAL" clId="{2ED5503E-1F59-4098-B446-D6468520FFAB}" dt="2021-07-21T15:43:57.357" v="2080" actId="1076"/>
          <ac:picMkLst>
            <pc:docMk/>
            <pc:sldMk cId="2751356780" sldId="558"/>
            <ac:picMk id="6" creationId="{00000000-0000-0000-0000-000000000000}"/>
          </ac:picMkLst>
        </pc:picChg>
        <pc:cxnChg chg="del mod">
          <ac:chgData name="Robert Gunning" userId="2a64ed2d-3344-456a-961d-ca62d1505fc6" providerId="ADAL" clId="{2ED5503E-1F59-4098-B446-D6468520FFAB}" dt="2021-07-21T15:46:06.872" v="2210" actId="478"/>
          <ac:cxnSpMkLst>
            <pc:docMk/>
            <pc:sldMk cId="2751356780" sldId="558"/>
            <ac:cxnSpMk id="10" creationId="{00000000-0000-0000-0000-000000000000}"/>
          </ac:cxnSpMkLst>
        </pc:cxnChg>
        <pc:cxnChg chg="del">
          <ac:chgData name="Robert Gunning" userId="2a64ed2d-3344-456a-961d-ca62d1505fc6" providerId="ADAL" clId="{2ED5503E-1F59-4098-B446-D6468520FFAB}" dt="2021-07-21T15:43:34.048" v="2075" actId="478"/>
          <ac:cxnSpMkLst>
            <pc:docMk/>
            <pc:sldMk cId="2751356780" sldId="558"/>
            <ac:cxnSpMk id="12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5:46:05.487" v="2209" actId="478"/>
          <ac:cxnSpMkLst>
            <pc:docMk/>
            <pc:sldMk cId="2751356780" sldId="558"/>
            <ac:cxnSpMk id="17" creationId="{00000000-0000-0000-0000-000000000000}"/>
          </ac:cxnSpMkLst>
        </pc:cxnChg>
      </pc:sldChg>
      <pc:sldChg chg="del">
        <pc:chgData name="Robert Gunning" userId="2a64ed2d-3344-456a-961d-ca62d1505fc6" providerId="ADAL" clId="{2ED5503E-1F59-4098-B446-D6468520FFAB}" dt="2021-07-21T15:50:17.416" v="2211" actId="47"/>
        <pc:sldMkLst>
          <pc:docMk/>
          <pc:sldMk cId="3258789051" sldId="559"/>
        </pc:sldMkLst>
      </pc:sldChg>
      <pc:sldChg chg="del">
        <pc:chgData name="Robert Gunning" userId="2a64ed2d-3344-456a-961d-ca62d1505fc6" providerId="ADAL" clId="{2ED5503E-1F59-4098-B446-D6468520FFAB}" dt="2021-07-21T15:50:20.379" v="2212" actId="47"/>
        <pc:sldMkLst>
          <pc:docMk/>
          <pc:sldMk cId="721413231" sldId="560"/>
        </pc:sldMkLst>
      </pc:sldChg>
      <pc:sldChg chg="addSp delSp modSp mod">
        <pc:chgData name="Robert Gunning" userId="2a64ed2d-3344-456a-961d-ca62d1505fc6" providerId="ADAL" clId="{2ED5503E-1F59-4098-B446-D6468520FFAB}" dt="2021-07-21T14:43:50.257" v="889" actId="20577"/>
        <pc:sldMkLst>
          <pc:docMk/>
          <pc:sldMk cId="3830909298" sldId="573"/>
        </pc:sldMkLst>
        <pc:spChg chg="del mod">
          <ac:chgData name="Robert Gunning" userId="2a64ed2d-3344-456a-961d-ca62d1505fc6" providerId="ADAL" clId="{2ED5503E-1F59-4098-B446-D6468520FFAB}" dt="2021-07-21T14:41:45.486" v="855" actId="478"/>
          <ac:spMkLst>
            <pc:docMk/>
            <pc:sldMk cId="3830909298" sldId="573"/>
            <ac:spMk id="7" creationId="{1EF1CE35-D5A3-4FD4-820D-2878824CC881}"/>
          </ac:spMkLst>
        </pc:spChg>
        <pc:spChg chg="del mod">
          <ac:chgData name="Robert Gunning" userId="2a64ed2d-3344-456a-961d-ca62d1505fc6" providerId="ADAL" clId="{2ED5503E-1F59-4098-B446-D6468520FFAB}" dt="2021-07-21T14:41:46.453" v="856" actId="478"/>
          <ac:spMkLst>
            <pc:docMk/>
            <pc:sldMk cId="3830909298" sldId="573"/>
            <ac:spMk id="10" creationId="{47FB0D2A-104F-4956-81F6-B560FADDA4C2}"/>
          </ac:spMkLst>
        </pc:spChg>
        <pc:spChg chg="add mod">
          <ac:chgData name="Robert Gunning" userId="2a64ed2d-3344-456a-961d-ca62d1505fc6" providerId="ADAL" clId="{2ED5503E-1F59-4098-B446-D6468520FFAB}" dt="2021-07-21T14:43:50.257" v="889" actId="20577"/>
          <ac:spMkLst>
            <pc:docMk/>
            <pc:sldMk cId="3830909298" sldId="573"/>
            <ac:spMk id="12" creationId="{302D6169-CD52-4D5A-921A-59080FCD232D}"/>
          </ac:spMkLst>
        </pc:spChg>
        <pc:spChg chg="add mod">
          <ac:chgData name="Robert Gunning" userId="2a64ed2d-3344-456a-961d-ca62d1505fc6" providerId="ADAL" clId="{2ED5503E-1F59-4098-B446-D6468520FFAB}" dt="2021-07-21T14:42:20.982" v="867" actId="14100"/>
          <ac:spMkLst>
            <pc:docMk/>
            <pc:sldMk cId="3830909298" sldId="573"/>
            <ac:spMk id="13" creationId="{E1806868-9382-49BE-ABDD-B5A7ECF58262}"/>
          </ac:spMkLst>
        </pc:spChg>
        <pc:picChg chg="mod modCrop">
          <ac:chgData name="Robert Gunning" userId="2a64ed2d-3344-456a-961d-ca62d1505fc6" providerId="ADAL" clId="{2ED5503E-1F59-4098-B446-D6468520FFAB}" dt="2021-07-21T14:41:58.173" v="861" actId="1076"/>
          <ac:picMkLst>
            <pc:docMk/>
            <pc:sldMk cId="3830909298" sldId="573"/>
            <ac:picMk id="9" creationId="{3E6A5D06-903E-4F75-BA83-A8766029F126}"/>
          </ac:picMkLst>
        </pc:picChg>
        <pc:cxnChg chg="del mod">
          <ac:chgData name="Robert Gunning" userId="2a64ed2d-3344-456a-961d-ca62d1505fc6" providerId="ADAL" clId="{2ED5503E-1F59-4098-B446-D6468520FFAB}" dt="2021-07-21T14:41:49.511" v="858" actId="478"/>
          <ac:cxnSpMkLst>
            <pc:docMk/>
            <pc:sldMk cId="3830909298" sldId="573"/>
            <ac:cxnSpMk id="8" creationId="{00000000-0000-0000-0000-000000000000}"/>
          </ac:cxnSpMkLst>
        </pc:cxnChg>
        <pc:cxnChg chg="del mod">
          <ac:chgData name="Robert Gunning" userId="2a64ed2d-3344-456a-961d-ca62d1505fc6" providerId="ADAL" clId="{2ED5503E-1F59-4098-B446-D6468520FFAB}" dt="2021-07-21T14:41:47.752" v="857" actId="478"/>
          <ac:cxnSpMkLst>
            <pc:docMk/>
            <pc:sldMk cId="3830909298" sldId="573"/>
            <ac:cxnSpMk id="11" creationId="{8A9F659D-3B91-4340-8364-EC6295C6EA74}"/>
          </ac:cxnSpMkLst>
        </pc:cxnChg>
      </pc:sldChg>
      <pc:sldChg chg="addSp delSp modSp mod">
        <pc:chgData name="Robert Gunning" userId="2a64ed2d-3344-456a-961d-ca62d1505fc6" providerId="ADAL" clId="{2ED5503E-1F59-4098-B446-D6468520FFAB}" dt="2021-07-21T14:57:56.247" v="1133" actId="14100"/>
        <pc:sldMkLst>
          <pc:docMk/>
          <pc:sldMk cId="851448912" sldId="574"/>
        </pc:sldMkLst>
        <pc:spChg chg="add mod">
          <ac:chgData name="Robert Gunning" userId="2a64ed2d-3344-456a-961d-ca62d1505fc6" providerId="ADAL" clId="{2ED5503E-1F59-4098-B446-D6468520FFAB}" dt="2021-07-21T14:57:56.247" v="1133" actId="14100"/>
          <ac:spMkLst>
            <pc:docMk/>
            <pc:sldMk cId="851448912" sldId="574"/>
            <ac:spMk id="6" creationId="{3DC776A2-8224-4854-B87B-11C76EE815FC}"/>
          </ac:spMkLst>
        </pc:spChg>
        <pc:spChg chg="del mod">
          <ac:chgData name="Robert Gunning" userId="2a64ed2d-3344-456a-961d-ca62d1505fc6" providerId="ADAL" clId="{2ED5503E-1F59-4098-B446-D6468520FFAB}" dt="2021-07-21T14:54:22.178" v="910" actId="478"/>
          <ac:spMkLst>
            <pc:docMk/>
            <pc:sldMk cId="851448912" sldId="574"/>
            <ac:spMk id="7" creationId="{1EF1CE35-D5A3-4FD4-820D-2878824CC881}"/>
          </ac:spMkLst>
        </pc:spChg>
        <pc:spChg chg="add mod">
          <ac:chgData name="Robert Gunning" userId="2a64ed2d-3344-456a-961d-ca62d1505fc6" providerId="ADAL" clId="{2ED5503E-1F59-4098-B446-D6468520FFAB}" dt="2021-07-21T14:55:01.110" v="925" actId="1037"/>
          <ac:spMkLst>
            <pc:docMk/>
            <pc:sldMk cId="851448912" sldId="574"/>
            <ac:spMk id="9" creationId="{D45053BD-49D2-4482-A3A5-0EB61E508EA3}"/>
          </ac:spMkLst>
        </pc:spChg>
        <pc:picChg chg="del mod modCrop">
          <ac:chgData name="Robert Gunning" userId="2a64ed2d-3344-456a-961d-ca62d1505fc6" providerId="ADAL" clId="{2ED5503E-1F59-4098-B446-D6468520FFAB}" dt="2021-07-21T14:53:40.741" v="897" actId="478"/>
          <ac:picMkLst>
            <pc:docMk/>
            <pc:sldMk cId="851448912" sldId="574"/>
            <ac:picMk id="4" creationId="{5900FA3B-2358-4BC4-968D-7187FD3EC332}"/>
          </ac:picMkLst>
        </pc:picChg>
        <pc:picChg chg="add mod">
          <ac:chgData name="Robert Gunning" userId="2a64ed2d-3344-456a-961d-ca62d1505fc6" providerId="ADAL" clId="{2ED5503E-1F59-4098-B446-D6468520FFAB}" dt="2021-07-21T14:53:51.078" v="899" actId="14100"/>
          <ac:picMkLst>
            <pc:docMk/>
            <pc:sldMk cId="851448912" sldId="574"/>
            <ac:picMk id="5" creationId="{C2BDE26F-C600-42EE-9A53-5F1EA944ECE0}"/>
          </ac:picMkLst>
        </pc:picChg>
        <pc:cxnChg chg="del mod">
          <ac:chgData name="Robert Gunning" userId="2a64ed2d-3344-456a-961d-ca62d1505fc6" providerId="ADAL" clId="{2ED5503E-1F59-4098-B446-D6468520FFAB}" dt="2021-07-21T14:54:04.286" v="903" actId="478"/>
          <ac:cxnSpMkLst>
            <pc:docMk/>
            <pc:sldMk cId="851448912" sldId="574"/>
            <ac:cxnSpMk id="8" creationId="{00000000-0000-0000-0000-000000000000}"/>
          </ac:cxnSpMkLst>
        </pc:cxnChg>
      </pc:sldChg>
      <pc:sldChg chg="addSp delSp modSp add mod">
        <pc:chgData name="Robert Gunning" userId="2a64ed2d-3344-456a-961d-ca62d1505fc6" providerId="ADAL" clId="{2ED5503E-1F59-4098-B446-D6468520FFAB}" dt="2021-07-21T15:25:14.471" v="1910" actId="1076"/>
        <pc:sldMkLst>
          <pc:docMk/>
          <pc:sldMk cId="3920442499" sldId="578"/>
        </pc:sldMkLst>
        <pc:spChg chg="mod">
          <ac:chgData name="Robert Gunning" userId="2a64ed2d-3344-456a-961d-ca62d1505fc6" providerId="ADAL" clId="{2ED5503E-1F59-4098-B446-D6468520FFAB}" dt="2021-07-21T15:20:57.939" v="1642" actId="20577"/>
          <ac:spMkLst>
            <pc:docMk/>
            <pc:sldMk cId="3920442499" sldId="578"/>
            <ac:spMk id="2" creationId="{00000000-0000-0000-0000-000000000000}"/>
          </ac:spMkLst>
        </pc:spChg>
        <pc:spChg chg="mod">
          <ac:chgData name="Robert Gunning" userId="2a64ed2d-3344-456a-961d-ca62d1505fc6" providerId="ADAL" clId="{2ED5503E-1F59-4098-B446-D6468520FFAB}" dt="2021-07-21T15:25:03.884" v="1908" actId="20577"/>
          <ac:spMkLst>
            <pc:docMk/>
            <pc:sldMk cId="3920442499" sldId="578"/>
            <ac:spMk id="7" creationId="{59D855D2-FC47-4A68-8153-42BA9944F123}"/>
          </ac:spMkLst>
        </pc:spChg>
        <pc:picChg chg="del">
          <ac:chgData name="Robert Gunning" userId="2a64ed2d-3344-456a-961d-ca62d1505fc6" providerId="ADAL" clId="{2ED5503E-1F59-4098-B446-D6468520FFAB}" dt="2021-07-21T15:20:29.189" v="1604" actId="478"/>
          <ac:picMkLst>
            <pc:docMk/>
            <pc:sldMk cId="3920442499" sldId="578"/>
            <ac:picMk id="4" creationId="{30CB4B55-A6B0-4D8E-A323-92C1D2F455FF}"/>
          </ac:picMkLst>
        </pc:picChg>
        <pc:picChg chg="add mod">
          <ac:chgData name="Robert Gunning" userId="2a64ed2d-3344-456a-961d-ca62d1505fc6" providerId="ADAL" clId="{2ED5503E-1F59-4098-B446-D6468520FFAB}" dt="2021-07-21T15:20:42.875" v="1608" actId="14100"/>
          <ac:picMkLst>
            <pc:docMk/>
            <pc:sldMk cId="3920442499" sldId="578"/>
            <ac:picMk id="5" creationId="{1401A3B6-88CF-4035-8909-C4F630607802}"/>
          </ac:picMkLst>
        </pc:picChg>
        <pc:picChg chg="del">
          <ac:chgData name="Robert Gunning" userId="2a64ed2d-3344-456a-961d-ca62d1505fc6" providerId="ADAL" clId="{2ED5503E-1F59-4098-B446-D6468520FFAB}" dt="2021-07-21T15:22:23.809" v="1766" actId="478"/>
          <ac:picMkLst>
            <pc:docMk/>
            <pc:sldMk cId="3920442499" sldId="578"/>
            <ac:picMk id="6" creationId="{A0E3FFE8-FB74-4EF7-A806-67E3F5849BF0}"/>
          </ac:picMkLst>
        </pc:picChg>
        <pc:picChg chg="add mod">
          <ac:chgData name="Robert Gunning" userId="2a64ed2d-3344-456a-961d-ca62d1505fc6" providerId="ADAL" clId="{2ED5503E-1F59-4098-B446-D6468520FFAB}" dt="2021-07-21T15:24:50.136" v="1883" actId="1076"/>
          <ac:picMkLst>
            <pc:docMk/>
            <pc:sldMk cId="3920442499" sldId="578"/>
            <ac:picMk id="9" creationId="{C2444FA9-3564-4341-8FAA-6FCC8C569733}"/>
          </ac:picMkLst>
        </pc:picChg>
        <pc:picChg chg="add mod">
          <ac:chgData name="Robert Gunning" userId="2a64ed2d-3344-456a-961d-ca62d1505fc6" providerId="ADAL" clId="{2ED5503E-1F59-4098-B446-D6468520FFAB}" dt="2021-07-21T15:24:45.068" v="1882" actId="1035"/>
          <ac:picMkLst>
            <pc:docMk/>
            <pc:sldMk cId="3920442499" sldId="578"/>
            <ac:picMk id="11" creationId="{6B0A7F4A-2C6C-4174-8AC7-E0476B9DAB1D}"/>
          </ac:picMkLst>
        </pc:picChg>
        <pc:picChg chg="add mod">
          <ac:chgData name="Robert Gunning" userId="2a64ed2d-3344-456a-961d-ca62d1505fc6" providerId="ADAL" clId="{2ED5503E-1F59-4098-B446-D6468520FFAB}" dt="2021-07-21T15:25:14.471" v="1910" actId="1076"/>
          <ac:picMkLst>
            <pc:docMk/>
            <pc:sldMk cId="3920442499" sldId="578"/>
            <ac:picMk id="13" creationId="{887207D0-6F49-40C2-916D-4D6C06EE3870}"/>
          </ac:picMkLst>
        </pc:picChg>
      </pc:sldChg>
      <pc:sldChg chg="modSp add del mod">
        <pc:chgData name="Robert Gunning" userId="2a64ed2d-3344-456a-961d-ca62d1505fc6" providerId="ADAL" clId="{2ED5503E-1F59-4098-B446-D6468520FFAB}" dt="2021-07-21T15:42:59.128" v="2070" actId="47"/>
        <pc:sldMkLst>
          <pc:docMk/>
          <pc:sldMk cId="3380193623" sldId="579"/>
        </pc:sldMkLst>
        <pc:spChg chg="mod">
          <ac:chgData name="Robert Gunning" userId="2a64ed2d-3344-456a-961d-ca62d1505fc6" providerId="ADAL" clId="{2ED5503E-1F59-4098-B446-D6468520FFAB}" dt="2021-07-21T15:37:45.784" v="2059" actId="20577"/>
          <ac:spMkLst>
            <pc:docMk/>
            <pc:sldMk cId="3380193623" sldId="579"/>
            <ac:spMk id="3" creationId="{DA6A88C1-D150-4BB8-906B-0C592EB9769A}"/>
          </ac:spMkLst>
        </pc:spChg>
      </pc:sldChg>
    </pc:docChg>
  </pc:docChgLst>
  <pc:docChgLst>
    <pc:chgData name="Robert Gunning" userId="2a64ed2d-3344-456a-961d-ca62d1505fc6" providerId="ADAL" clId="{B7E3685D-F0AE-4775-A3C0-3E25D3A002C9}"/>
    <pc:docChg chg="custSel addSld delSld modSld addSection modSection">
      <pc:chgData name="Robert Gunning" userId="2a64ed2d-3344-456a-961d-ca62d1505fc6" providerId="ADAL" clId="{B7E3685D-F0AE-4775-A3C0-3E25D3A002C9}" dt="2021-07-20T14:59:13.496" v="600" actId="20577"/>
      <pc:docMkLst>
        <pc:docMk/>
      </pc:docMkLst>
      <pc:sldChg chg="modSp mod">
        <pc:chgData name="Robert Gunning" userId="2a64ed2d-3344-456a-961d-ca62d1505fc6" providerId="ADAL" clId="{B7E3685D-F0AE-4775-A3C0-3E25D3A002C9}" dt="2021-07-20T14:51:43.349" v="77" actId="20577"/>
        <pc:sldMkLst>
          <pc:docMk/>
          <pc:sldMk cId="4139814210" sldId="346"/>
        </pc:sldMkLst>
        <pc:spChg chg="mod">
          <ac:chgData name="Robert Gunning" userId="2a64ed2d-3344-456a-961d-ca62d1505fc6" providerId="ADAL" clId="{B7E3685D-F0AE-4775-A3C0-3E25D3A002C9}" dt="2021-07-20T14:51:43.349" v="77" actId="20577"/>
          <ac:spMkLst>
            <pc:docMk/>
            <pc:sldMk cId="4139814210" sldId="346"/>
            <ac:spMk id="4" creationId="{2F5CED60-2B59-4E5D-9766-E221D03C71B3}"/>
          </ac:spMkLst>
        </pc:spChg>
      </pc:sldChg>
      <pc:sldChg chg="addSp modSp add mod">
        <pc:chgData name="Robert Gunning" userId="2a64ed2d-3344-456a-961d-ca62d1505fc6" providerId="ADAL" clId="{B7E3685D-F0AE-4775-A3C0-3E25D3A002C9}" dt="2021-07-20T14:59:09.930" v="599" actId="20577"/>
        <pc:sldMkLst>
          <pc:docMk/>
          <pc:sldMk cId="3770775077" sldId="575"/>
        </pc:sldMkLst>
        <pc:spChg chg="mod">
          <ac:chgData name="Robert Gunning" userId="2a64ed2d-3344-456a-961d-ca62d1505fc6" providerId="ADAL" clId="{B7E3685D-F0AE-4775-A3C0-3E25D3A002C9}" dt="2021-07-20T14:52:43.938" v="115" actId="20577"/>
          <ac:spMkLst>
            <pc:docMk/>
            <pc:sldMk cId="3770775077" sldId="575"/>
            <ac:spMk id="2" creationId="{00000000-0000-0000-0000-000000000000}"/>
          </ac:spMkLst>
        </pc:spChg>
        <pc:spChg chg="add mod">
          <ac:chgData name="Robert Gunning" userId="2a64ed2d-3344-456a-961d-ca62d1505fc6" providerId="ADAL" clId="{B7E3685D-F0AE-4775-A3C0-3E25D3A002C9}" dt="2021-07-20T14:59:09.930" v="599" actId="20577"/>
          <ac:spMkLst>
            <pc:docMk/>
            <pc:sldMk cId="3770775077" sldId="575"/>
            <ac:spMk id="5" creationId="{B157DAC8-5FCA-4ED9-BBA5-D84595EF502B}"/>
          </ac:spMkLst>
        </pc:spChg>
        <pc:spChg chg="mod">
          <ac:chgData name="Robert Gunning" userId="2a64ed2d-3344-456a-961d-ca62d1505fc6" providerId="ADAL" clId="{B7E3685D-F0AE-4775-A3C0-3E25D3A002C9}" dt="2021-07-20T14:52:01.314" v="79" actId="1076"/>
          <ac:spMkLst>
            <pc:docMk/>
            <pc:sldMk cId="3770775077" sldId="575"/>
            <ac:spMk id="6" creationId="{00000000-0000-0000-0000-000000000000}"/>
          </ac:spMkLst>
        </pc:spChg>
        <pc:picChg chg="mod">
          <ac:chgData name="Robert Gunning" userId="2a64ed2d-3344-456a-961d-ca62d1505fc6" providerId="ADAL" clId="{B7E3685D-F0AE-4775-A3C0-3E25D3A002C9}" dt="2021-07-20T14:52:01.314" v="79" actId="1076"/>
          <ac:picMkLst>
            <pc:docMk/>
            <pc:sldMk cId="3770775077" sldId="575"/>
            <ac:picMk id="4" creationId="{385CAAB4-FD16-49BB-99F5-11FA1D23FC68}"/>
          </ac:picMkLst>
        </pc:picChg>
      </pc:sldChg>
      <pc:sldChg chg="modSp add mod">
        <pc:chgData name="Robert Gunning" userId="2a64ed2d-3344-456a-961d-ca62d1505fc6" providerId="ADAL" clId="{B7E3685D-F0AE-4775-A3C0-3E25D3A002C9}" dt="2021-07-20T14:51:35.110" v="73" actId="20577"/>
        <pc:sldMkLst>
          <pc:docMk/>
          <pc:sldMk cId="35901029" sldId="576"/>
        </pc:sldMkLst>
        <pc:spChg chg="mod">
          <ac:chgData name="Robert Gunning" userId="2a64ed2d-3344-456a-961d-ca62d1505fc6" providerId="ADAL" clId="{B7E3685D-F0AE-4775-A3C0-3E25D3A002C9}" dt="2021-07-20T14:51:35.110" v="73" actId="20577"/>
          <ac:spMkLst>
            <pc:docMk/>
            <pc:sldMk cId="35901029" sldId="576"/>
            <ac:spMk id="2" creationId="{00000000-0000-0000-0000-000000000000}"/>
          </ac:spMkLst>
        </pc:spChg>
      </pc:sldChg>
      <pc:sldChg chg="add del">
        <pc:chgData name="Robert Gunning" userId="2a64ed2d-3344-456a-961d-ca62d1505fc6" providerId="ADAL" clId="{B7E3685D-F0AE-4775-A3C0-3E25D3A002C9}" dt="2021-07-20T14:50:33.334" v="46"/>
        <pc:sldMkLst>
          <pc:docMk/>
          <pc:sldMk cId="91520715" sldId="576"/>
        </pc:sldMkLst>
      </pc:sldChg>
      <pc:sldChg chg="addSp delSp modSp add mod">
        <pc:chgData name="Robert Gunning" userId="2a64ed2d-3344-456a-961d-ca62d1505fc6" providerId="ADAL" clId="{B7E3685D-F0AE-4775-A3C0-3E25D3A002C9}" dt="2021-07-20T14:59:13.496" v="600" actId="20577"/>
        <pc:sldMkLst>
          <pc:docMk/>
          <pc:sldMk cId="3365426911" sldId="577"/>
        </pc:sldMkLst>
        <pc:spChg chg="mod">
          <ac:chgData name="Robert Gunning" userId="2a64ed2d-3344-456a-961d-ca62d1505fc6" providerId="ADAL" clId="{B7E3685D-F0AE-4775-A3C0-3E25D3A002C9}" dt="2021-07-20T14:59:13.496" v="600" actId="20577"/>
          <ac:spMkLst>
            <pc:docMk/>
            <pc:sldMk cId="3365426911" sldId="577"/>
            <ac:spMk id="5" creationId="{B157DAC8-5FCA-4ED9-BBA5-D84595EF502B}"/>
          </ac:spMkLst>
        </pc:spChg>
        <pc:spChg chg="del">
          <ac:chgData name="Robert Gunning" userId="2a64ed2d-3344-456a-961d-ca62d1505fc6" providerId="ADAL" clId="{B7E3685D-F0AE-4775-A3C0-3E25D3A002C9}" dt="2021-07-20T14:57:04.510" v="385" actId="478"/>
          <ac:spMkLst>
            <pc:docMk/>
            <pc:sldMk cId="3365426911" sldId="577"/>
            <ac:spMk id="6" creationId="{00000000-0000-0000-0000-000000000000}"/>
          </ac:spMkLst>
        </pc:spChg>
        <pc:picChg chg="del">
          <ac:chgData name="Robert Gunning" userId="2a64ed2d-3344-456a-961d-ca62d1505fc6" providerId="ADAL" clId="{B7E3685D-F0AE-4775-A3C0-3E25D3A002C9}" dt="2021-07-20T14:57:00.624" v="384" actId="478"/>
          <ac:picMkLst>
            <pc:docMk/>
            <pc:sldMk cId="3365426911" sldId="577"/>
            <ac:picMk id="4" creationId="{385CAAB4-FD16-49BB-99F5-11FA1D23FC68}"/>
          </ac:picMkLst>
        </pc:picChg>
        <pc:picChg chg="add mod">
          <ac:chgData name="Robert Gunning" userId="2a64ed2d-3344-456a-961d-ca62d1505fc6" providerId="ADAL" clId="{B7E3685D-F0AE-4775-A3C0-3E25D3A002C9}" dt="2021-07-20T14:57:24.954" v="391" actId="1076"/>
          <ac:picMkLst>
            <pc:docMk/>
            <pc:sldMk cId="3365426911" sldId="577"/>
            <ac:picMk id="7" creationId="{DC757D9B-840B-4F13-B63C-D820FF29F57C}"/>
          </ac:picMkLst>
        </pc:picChg>
      </pc:sldChg>
    </pc:docChg>
  </pc:docChgLst>
  <pc:docChgLst>
    <pc:chgData name="Robert Gunning" userId="2a64ed2d-3344-456a-961d-ca62d1505fc6" providerId="ADAL" clId="{0F56CD2C-B859-4C6A-A42B-85D77A1744EC}"/>
    <pc:docChg chg="custSel modSld">
      <pc:chgData name="Robert Gunning" userId="2a64ed2d-3344-456a-961d-ca62d1505fc6" providerId="ADAL" clId="{0F56CD2C-B859-4C6A-A42B-85D77A1744EC}" dt="2021-06-30T20:36:20.770" v="14" actId="14100"/>
      <pc:docMkLst>
        <pc:docMk/>
      </pc:docMkLst>
      <pc:sldChg chg="delSp modSp mod">
        <pc:chgData name="Robert Gunning" userId="2a64ed2d-3344-456a-961d-ca62d1505fc6" providerId="ADAL" clId="{0F56CD2C-B859-4C6A-A42B-85D77A1744EC}" dt="2021-06-30T20:34:35.874" v="1" actId="21"/>
        <pc:sldMkLst>
          <pc:docMk/>
          <pc:sldMk cId="421943894" sldId="464"/>
        </pc:sldMkLst>
        <pc:spChg chg="del">
          <ac:chgData name="Robert Gunning" userId="2a64ed2d-3344-456a-961d-ca62d1505fc6" providerId="ADAL" clId="{0F56CD2C-B859-4C6A-A42B-85D77A1744EC}" dt="2021-06-30T20:34:35.874" v="1" actId="21"/>
          <ac:spMkLst>
            <pc:docMk/>
            <pc:sldMk cId="421943894" sldId="464"/>
            <ac:spMk id="15" creationId="{1EF1CE35-D5A3-4FD4-820D-2878824CC881}"/>
          </ac:spMkLst>
        </pc:spChg>
        <pc:cxnChg chg="del mod">
          <ac:chgData name="Robert Gunning" userId="2a64ed2d-3344-456a-961d-ca62d1505fc6" providerId="ADAL" clId="{0F56CD2C-B859-4C6A-A42B-85D77A1744EC}" dt="2021-06-30T20:34:35.874" v="1" actId="21"/>
          <ac:cxnSpMkLst>
            <pc:docMk/>
            <pc:sldMk cId="421943894" sldId="464"/>
            <ac:cxnSpMk id="16" creationId="{00000000-0000-0000-0000-000000000000}"/>
          </ac:cxnSpMkLst>
        </pc:cxnChg>
      </pc:sldChg>
      <pc:sldChg chg="addSp modSp mod">
        <pc:chgData name="Robert Gunning" userId="2a64ed2d-3344-456a-961d-ca62d1505fc6" providerId="ADAL" clId="{0F56CD2C-B859-4C6A-A42B-85D77A1744EC}" dt="2021-06-30T20:35:42.836" v="11" actId="14100"/>
        <pc:sldMkLst>
          <pc:docMk/>
          <pc:sldMk cId="3830909298" sldId="573"/>
        </pc:sldMkLst>
        <pc:spChg chg="mod">
          <ac:chgData name="Robert Gunning" userId="2a64ed2d-3344-456a-961d-ca62d1505fc6" providerId="ADAL" clId="{0F56CD2C-B859-4C6A-A42B-85D77A1744EC}" dt="2021-06-30T20:35:42.836" v="11" actId="14100"/>
          <ac:spMkLst>
            <pc:docMk/>
            <pc:sldMk cId="3830909298" sldId="573"/>
            <ac:spMk id="7" creationId="{1EF1CE35-D5A3-4FD4-820D-2878824CC881}"/>
          </ac:spMkLst>
        </pc:spChg>
        <pc:spChg chg="add mod">
          <ac:chgData name="Robert Gunning" userId="2a64ed2d-3344-456a-961d-ca62d1505fc6" providerId="ADAL" clId="{0F56CD2C-B859-4C6A-A42B-85D77A1744EC}" dt="2021-06-30T20:35:17.010" v="7" actId="14100"/>
          <ac:spMkLst>
            <pc:docMk/>
            <pc:sldMk cId="3830909298" sldId="573"/>
            <ac:spMk id="10" creationId="{47FB0D2A-104F-4956-81F6-B560FADDA4C2}"/>
          </ac:spMkLst>
        </pc:spChg>
        <pc:cxnChg chg="mod">
          <ac:chgData name="Robert Gunning" userId="2a64ed2d-3344-456a-961d-ca62d1505fc6" providerId="ADAL" clId="{0F56CD2C-B859-4C6A-A42B-85D77A1744EC}" dt="2021-06-30T20:35:42.836" v="11" actId="14100"/>
          <ac:cxnSpMkLst>
            <pc:docMk/>
            <pc:sldMk cId="3830909298" sldId="573"/>
            <ac:cxnSpMk id="8" creationId="{00000000-0000-0000-0000-000000000000}"/>
          </ac:cxnSpMkLst>
        </pc:cxnChg>
        <pc:cxnChg chg="add mod">
          <ac:chgData name="Robert Gunning" userId="2a64ed2d-3344-456a-961d-ca62d1505fc6" providerId="ADAL" clId="{0F56CD2C-B859-4C6A-A42B-85D77A1744EC}" dt="2021-06-30T20:35:27.442" v="9" actId="14100"/>
          <ac:cxnSpMkLst>
            <pc:docMk/>
            <pc:sldMk cId="3830909298" sldId="573"/>
            <ac:cxnSpMk id="11" creationId="{8A9F659D-3B91-4340-8364-EC6295C6EA74}"/>
          </ac:cxnSpMkLst>
        </pc:cxnChg>
      </pc:sldChg>
      <pc:sldChg chg="modSp mod">
        <pc:chgData name="Robert Gunning" userId="2a64ed2d-3344-456a-961d-ca62d1505fc6" providerId="ADAL" clId="{0F56CD2C-B859-4C6A-A42B-85D77A1744EC}" dt="2021-06-30T20:36:20.770" v="14" actId="14100"/>
        <pc:sldMkLst>
          <pc:docMk/>
          <pc:sldMk cId="851448912" sldId="574"/>
        </pc:sldMkLst>
        <pc:spChg chg="mod">
          <ac:chgData name="Robert Gunning" userId="2a64ed2d-3344-456a-961d-ca62d1505fc6" providerId="ADAL" clId="{0F56CD2C-B859-4C6A-A42B-85D77A1744EC}" dt="2021-06-30T20:36:20.770" v="14" actId="14100"/>
          <ac:spMkLst>
            <pc:docMk/>
            <pc:sldMk cId="851448912" sldId="574"/>
            <ac:spMk id="7" creationId="{1EF1CE35-D5A3-4FD4-820D-2878824CC881}"/>
          </ac:spMkLst>
        </pc:spChg>
        <pc:cxnChg chg="mod">
          <ac:chgData name="Robert Gunning" userId="2a64ed2d-3344-456a-961d-ca62d1505fc6" providerId="ADAL" clId="{0F56CD2C-B859-4C6A-A42B-85D77A1744EC}" dt="2021-06-30T20:36:20.770" v="14" actId="14100"/>
          <ac:cxnSpMkLst>
            <pc:docMk/>
            <pc:sldMk cId="851448912" sldId="574"/>
            <ac:cxnSpMk id="8" creationId="{00000000-0000-0000-0000-000000000000}"/>
          </ac:cxnSpMkLst>
        </pc:cxnChg>
      </pc:sldChg>
    </pc:docChg>
  </pc:docChgLst>
  <pc:docChgLst>
    <pc:chgData name="Alyssa Daniel" userId="04fa3333-4dbf-4874-9c13-e918cc2d987b" providerId="ADAL" clId="{54CA77AC-F3BC-4B2E-AE75-63C8131C2FE3}"/>
    <pc:docChg chg="undo redo custSel modSld">
      <pc:chgData name="Alyssa Daniel" userId="04fa3333-4dbf-4874-9c13-e918cc2d987b" providerId="ADAL" clId="{54CA77AC-F3BC-4B2E-AE75-63C8131C2FE3}" dt="2021-08-30T14:49:17.881" v="1741" actId="12"/>
      <pc:docMkLst>
        <pc:docMk/>
      </pc:docMkLst>
      <pc:sldChg chg="modSp mod">
        <pc:chgData name="Alyssa Daniel" userId="04fa3333-4dbf-4874-9c13-e918cc2d987b" providerId="ADAL" clId="{54CA77AC-F3BC-4B2E-AE75-63C8131C2FE3}" dt="2021-08-30T14:49:17.881" v="1741" actId="12"/>
        <pc:sldMkLst>
          <pc:docMk/>
          <pc:sldMk cId="4139814210" sldId="346"/>
        </pc:sldMkLst>
        <pc:spChg chg="mod">
          <ac:chgData name="Alyssa Daniel" userId="04fa3333-4dbf-4874-9c13-e918cc2d987b" providerId="ADAL" clId="{54CA77AC-F3BC-4B2E-AE75-63C8131C2FE3}" dt="2021-08-30T14:49:17.881" v="1741" actId="12"/>
          <ac:spMkLst>
            <pc:docMk/>
            <pc:sldMk cId="4139814210" sldId="346"/>
            <ac:spMk id="4" creationId="{2F5CED60-2B59-4E5D-9766-E221D03C71B3}"/>
          </ac:spMkLst>
        </pc:spChg>
      </pc:sldChg>
      <pc:sldChg chg="modSp mod">
        <pc:chgData name="Alyssa Daniel" userId="04fa3333-4dbf-4874-9c13-e918cc2d987b" providerId="ADAL" clId="{54CA77AC-F3BC-4B2E-AE75-63C8131C2FE3}" dt="2021-08-30T14:43:44.550" v="1740" actId="2711"/>
        <pc:sldMkLst>
          <pc:docMk/>
          <pc:sldMk cId="3673279848" sldId="400"/>
        </pc:sldMkLst>
        <pc:spChg chg="mod">
          <ac:chgData name="Alyssa Daniel" userId="04fa3333-4dbf-4874-9c13-e918cc2d987b" providerId="ADAL" clId="{54CA77AC-F3BC-4B2E-AE75-63C8131C2FE3}" dt="2021-08-30T14:43:44.550" v="1740" actId="2711"/>
          <ac:spMkLst>
            <pc:docMk/>
            <pc:sldMk cId="3673279848" sldId="400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41:06.983" v="1721" actId="2711"/>
        <pc:sldMkLst>
          <pc:docMk/>
          <pc:sldMk cId="509341851" sldId="429"/>
        </pc:sldMkLst>
        <pc:spChg chg="mod">
          <ac:chgData name="Alyssa Daniel" userId="04fa3333-4dbf-4874-9c13-e918cc2d987b" providerId="ADAL" clId="{54CA77AC-F3BC-4B2E-AE75-63C8131C2FE3}" dt="2021-08-30T14:41:06.983" v="1721" actId="2711"/>
          <ac:spMkLst>
            <pc:docMk/>
            <pc:sldMk cId="509341851" sldId="429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43:19.918" v="1737" actId="2711"/>
        <pc:sldMkLst>
          <pc:docMk/>
          <pc:sldMk cId="751906424" sldId="439"/>
        </pc:sldMkLst>
        <pc:spChg chg="mod">
          <ac:chgData name="Alyssa Daniel" userId="04fa3333-4dbf-4874-9c13-e918cc2d987b" providerId="ADAL" clId="{54CA77AC-F3BC-4B2E-AE75-63C8131C2FE3}" dt="2021-08-30T14:43:19.918" v="1737" actId="2711"/>
          <ac:spMkLst>
            <pc:docMk/>
            <pc:sldMk cId="751906424" sldId="439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42:42.654" v="1733" actId="2711"/>
        <pc:sldMkLst>
          <pc:docMk/>
          <pc:sldMk cId="2279899039" sldId="440"/>
        </pc:sldMkLst>
        <pc:spChg chg="mod">
          <ac:chgData name="Alyssa Daniel" userId="04fa3333-4dbf-4874-9c13-e918cc2d987b" providerId="ADAL" clId="{54CA77AC-F3BC-4B2E-AE75-63C8131C2FE3}" dt="2021-08-30T14:42:42.654" v="1733" actId="2711"/>
          <ac:spMkLst>
            <pc:docMk/>
            <pc:sldMk cId="2279899039" sldId="440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2:35.488" v="1732" actId="12"/>
          <ac:spMkLst>
            <pc:docMk/>
            <pc:sldMk cId="2279899039" sldId="440"/>
            <ac:spMk id="4" creationId="{DA6A88C1-D150-4BB8-906B-0C592EB9769A}"/>
          </ac:spMkLst>
        </pc:spChg>
      </pc:sldChg>
      <pc:sldChg chg="modSp mod">
        <pc:chgData name="Alyssa Daniel" userId="04fa3333-4dbf-4874-9c13-e918cc2d987b" providerId="ADAL" clId="{54CA77AC-F3BC-4B2E-AE75-63C8131C2FE3}" dt="2021-08-30T14:42:11.400" v="1729" actId="2711"/>
        <pc:sldMkLst>
          <pc:docMk/>
          <pc:sldMk cId="3738955907" sldId="441"/>
        </pc:sldMkLst>
        <pc:spChg chg="mod">
          <ac:chgData name="Alyssa Daniel" userId="04fa3333-4dbf-4874-9c13-e918cc2d987b" providerId="ADAL" clId="{54CA77AC-F3BC-4B2E-AE75-63C8131C2FE3}" dt="2021-08-30T14:42:11.400" v="1729" actId="2711"/>
          <ac:spMkLst>
            <pc:docMk/>
            <pc:sldMk cId="3738955907" sldId="441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2:04.498" v="1728" actId="12"/>
          <ac:spMkLst>
            <pc:docMk/>
            <pc:sldMk cId="3738955907" sldId="441"/>
            <ac:spMk id="10" creationId="{952D7AAC-182E-4461-A7A0-BC18A5B3599B}"/>
          </ac:spMkLst>
        </pc:spChg>
      </pc:sldChg>
      <pc:sldChg chg="modSp mod">
        <pc:chgData name="Alyssa Daniel" userId="04fa3333-4dbf-4874-9c13-e918cc2d987b" providerId="ADAL" clId="{54CA77AC-F3BC-4B2E-AE75-63C8131C2FE3}" dt="2021-08-30T14:43:34.901" v="1739" actId="2711"/>
        <pc:sldMkLst>
          <pc:docMk/>
          <pc:sldMk cId="1316117314" sldId="443"/>
        </pc:sldMkLst>
        <pc:spChg chg="mod">
          <ac:chgData name="Alyssa Daniel" userId="04fa3333-4dbf-4874-9c13-e918cc2d987b" providerId="ADAL" clId="{54CA77AC-F3BC-4B2E-AE75-63C8131C2FE3}" dt="2021-08-30T14:43:34.901" v="1739" actId="2711"/>
          <ac:spMkLst>
            <pc:docMk/>
            <pc:sldMk cId="1316117314" sldId="443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3:27.823" v="1738" actId="12"/>
          <ac:spMkLst>
            <pc:docMk/>
            <pc:sldMk cId="1316117314" sldId="443"/>
            <ac:spMk id="6" creationId="{8251DDCA-5C8A-46EB-B154-2386F5523E7D}"/>
          </ac:spMkLst>
        </pc:spChg>
      </pc:sldChg>
      <pc:sldChg chg="modSp mod">
        <pc:chgData name="Alyssa Daniel" userId="04fa3333-4dbf-4874-9c13-e918cc2d987b" providerId="ADAL" clId="{54CA77AC-F3BC-4B2E-AE75-63C8131C2FE3}" dt="2021-08-30T14:42:22.184" v="1730" actId="2711"/>
        <pc:sldMkLst>
          <pc:docMk/>
          <pc:sldMk cId="3243306841" sldId="446"/>
        </pc:sldMkLst>
        <pc:spChg chg="mod">
          <ac:chgData name="Alyssa Daniel" userId="04fa3333-4dbf-4874-9c13-e918cc2d987b" providerId="ADAL" clId="{54CA77AC-F3BC-4B2E-AE75-63C8131C2FE3}" dt="2021-08-30T14:42:22.184" v="1730" actId="2711"/>
          <ac:spMkLst>
            <pc:docMk/>
            <pc:sldMk cId="3243306841" sldId="446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42:58.335" v="1735" actId="12"/>
        <pc:sldMkLst>
          <pc:docMk/>
          <pc:sldMk cId="850703406" sldId="447"/>
        </pc:sldMkLst>
        <pc:spChg chg="mod">
          <ac:chgData name="Alyssa Daniel" userId="04fa3333-4dbf-4874-9c13-e918cc2d987b" providerId="ADAL" clId="{54CA77AC-F3BC-4B2E-AE75-63C8131C2FE3}" dt="2021-08-30T14:42:51.700" v="1734" actId="2711"/>
          <ac:spMkLst>
            <pc:docMk/>
            <pc:sldMk cId="850703406" sldId="447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2:58.335" v="1735" actId="12"/>
          <ac:spMkLst>
            <pc:docMk/>
            <pc:sldMk cId="850703406" sldId="447"/>
            <ac:spMk id="15" creationId="{14372536-25C7-4452-B8A7-D2FEF21F09DA}"/>
          </ac:spMkLst>
        </pc:spChg>
      </pc:sldChg>
      <pc:sldChg chg="modSp mod">
        <pc:chgData name="Alyssa Daniel" userId="04fa3333-4dbf-4874-9c13-e918cc2d987b" providerId="ADAL" clId="{54CA77AC-F3BC-4B2E-AE75-63C8131C2FE3}" dt="2021-08-30T14:41:57.751" v="1727" actId="12"/>
        <pc:sldMkLst>
          <pc:docMk/>
          <pc:sldMk cId="1304706821" sldId="452"/>
        </pc:sldMkLst>
        <pc:spChg chg="mod">
          <ac:chgData name="Alyssa Daniel" userId="04fa3333-4dbf-4874-9c13-e918cc2d987b" providerId="ADAL" clId="{54CA77AC-F3BC-4B2E-AE75-63C8131C2FE3}" dt="2021-08-30T14:41:52.643" v="1726" actId="2711"/>
          <ac:spMkLst>
            <pc:docMk/>
            <pc:sldMk cId="1304706821" sldId="452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1:57.751" v="1727" actId="12"/>
          <ac:spMkLst>
            <pc:docMk/>
            <pc:sldMk cId="1304706821" sldId="452"/>
            <ac:spMk id="13" creationId="{048159E1-CC14-488D-BA71-39E10F004A1B}"/>
          </ac:spMkLst>
        </pc:spChg>
      </pc:sldChg>
      <pc:sldChg chg="modSp mod">
        <pc:chgData name="Alyssa Daniel" userId="04fa3333-4dbf-4874-9c13-e918cc2d987b" providerId="ADAL" clId="{54CA77AC-F3BC-4B2E-AE75-63C8131C2FE3}" dt="2021-08-30T14:41:40.462" v="1725" actId="12"/>
        <pc:sldMkLst>
          <pc:docMk/>
          <pc:sldMk cId="3528108068" sldId="453"/>
        </pc:sldMkLst>
        <pc:spChg chg="mod">
          <ac:chgData name="Alyssa Daniel" userId="04fa3333-4dbf-4874-9c13-e918cc2d987b" providerId="ADAL" clId="{54CA77AC-F3BC-4B2E-AE75-63C8131C2FE3}" dt="2021-08-30T14:41:33.900" v="1724" actId="2711"/>
          <ac:spMkLst>
            <pc:docMk/>
            <pc:sldMk cId="3528108068" sldId="453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1:40.462" v="1725" actId="12"/>
          <ac:spMkLst>
            <pc:docMk/>
            <pc:sldMk cId="3528108068" sldId="453"/>
            <ac:spMk id="8" creationId="{14D835BD-2266-4C58-AB66-B9447543A7D3}"/>
          </ac:spMkLst>
        </pc:spChg>
      </pc:sldChg>
      <pc:sldChg chg="modSp mod">
        <pc:chgData name="Alyssa Daniel" userId="04fa3333-4dbf-4874-9c13-e918cc2d987b" providerId="ADAL" clId="{54CA77AC-F3BC-4B2E-AE75-63C8131C2FE3}" dt="2021-08-30T14:41:24.515" v="1723" actId="12"/>
        <pc:sldMkLst>
          <pc:docMk/>
          <pc:sldMk cId="51418710" sldId="454"/>
        </pc:sldMkLst>
        <pc:spChg chg="mod">
          <ac:chgData name="Alyssa Daniel" userId="04fa3333-4dbf-4874-9c13-e918cc2d987b" providerId="ADAL" clId="{54CA77AC-F3BC-4B2E-AE75-63C8131C2FE3}" dt="2021-08-30T14:41:18.203" v="1722" actId="2711"/>
          <ac:spMkLst>
            <pc:docMk/>
            <pc:sldMk cId="51418710" sldId="454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1:24.515" v="1723" actId="12"/>
          <ac:spMkLst>
            <pc:docMk/>
            <pc:sldMk cId="51418710" sldId="454"/>
            <ac:spMk id="8" creationId="{D34A0397-F004-41D7-8E8C-E53DEE145099}"/>
          </ac:spMkLst>
        </pc:spChg>
      </pc:sldChg>
      <pc:sldChg chg="modSp mod">
        <pc:chgData name="Alyssa Daniel" userId="04fa3333-4dbf-4874-9c13-e918cc2d987b" providerId="ADAL" clId="{54CA77AC-F3BC-4B2E-AE75-63C8131C2FE3}" dt="2021-08-30T14:40:46.166" v="1719" actId="2711"/>
        <pc:sldMkLst>
          <pc:docMk/>
          <pc:sldMk cId="1262929587" sldId="455"/>
        </pc:sldMkLst>
        <pc:spChg chg="mod">
          <ac:chgData name="Alyssa Daniel" userId="04fa3333-4dbf-4874-9c13-e918cc2d987b" providerId="ADAL" clId="{54CA77AC-F3BC-4B2E-AE75-63C8131C2FE3}" dt="2021-08-30T14:40:46.166" v="1719" actId="2711"/>
          <ac:spMkLst>
            <pc:docMk/>
            <pc:sldMk cId="1262929587" sldId="455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40:35.005" v="1718" actId="12"/>
          <ac:spMkLst>
            <pc:docMk/>
            <pc:sldMk cId="1262929587" sldId="455"/>
            <ac:spMk id="13" creationId="{A19EEA09-CBD9-42D7-99B5-9D2D1128A9B8}"/>
          </ac:spMkLst>
        </pc:spChg>
      </pc:sldChg>
      <pc:sldChg chg="modSp mod">
        <pc:chgData name="Alyssa Daniel" userId="04fa3333-4dbf-4874-9c13-e918cc2d987b" providerId="ADAL" clId="{54CA77AC-F3BC-4B2E-AE75-63C8131C2FE3}" dt="2021-08-30T14:40:15.241" v="1716" actId="12"/>
        <pc:sldMkLst>
          <pc:docMk/>
          <pc:sldMk cId="3097577920" sldId="458"/>
        </pc:sldMkLst>
        <pc:spChg chg="mod">
          <ac:chgData name="Alyssa Daniel" userId="04fa3333-4dbf-4874-9c13-e918cc2d987b" providerId="ADAL" clId="{54CA77AC-F3BC-4B2E-AE75-63C8131C2FE3}" dt="2021-08-30T14:40:15.241" v="1716" actId="12"/>
          <ac:spMkLst>
            <pc:docMk/>
            <pc:sldMk cId="3097577920" sldId="458"/>
            <ac:spMk id="17" creationId="{D43D52AE-2760-4B5F-9169-72A3D2B46547}"/>
          </ac:spMkLst>
        </pc:spChg>
      </pc:sldChg>
      <pc:sldChg chg="modSp mod">
        <pc:chgData name="Alyssa Daniel" userId="04fa3333-4dbf-4874-9c13-e918cc2d987b" providerId="ADAL" clId="{54CA77AC-F3BC-4B2E-AE75-63C8131C2FE3}" dt="2021-08-30T14:40:57.093" v="1720" actId="2711"/>
        <pc:sldMkLst>
          <pc:docMk/>
          <pc:sldMk cId="3889796549" sldId="459"/>
        </pc:sldMkLst>
        <pc:spChg chg="mod">
          <ac:chgData name="Alyssa Daniel" userId="04fa3333-4dbf-4874-9c13-e918cc2d987b" providerId="ADAL" clId="{54CA77AC-F3BC-4B2E-AE75-63C8131C2FE3}" dt="2021-08-30T14:40:57.093" v="1720" actId="2711"/>
          <ac:spMkLst>
            <pc:docMk/>
            <pc:sldMk cId="3889796549" sldId="459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39:59.314" v="1715" actId="12"/>
        <pc:sldMkLst>
          <pc:docMk/>
          <pc:sldMk cId="956751481" sldId="463"/>
        </pc:sldMkLst>
        <pc:spChg chg="mod">
          <ac:chgData name="Alyssa Daniel" userId="04fa3333-4dbf-4874-9c13-e918cc2d987b" providerId="ADAL" clId="{54CA77AC-F3BC-4B2E-AE75-63C8131C2FE3}" dt="2021-08-30T14:39:59.314" v="1715" actId="12"/>
          <ac:spMkLst>
            <pc:docMk/>
            <pc:sldMk cId="956751481" sldId="463"/>
            <ac:spMk id="6" creationId="{C2382432-CEA4-4022-9E3B-5D52D80F1F86}"/>
          </ac:spMkLst>
        </pc:spChg>
      </pc:sldChg>
      <pc:sldChg chg="modSp mod">
        <pc:chgData name="Alyssa Daniel" userId="04fa3333-4dbf-4874-9c13-e918cc2d987b" providerId="ADAL" clId="{54CA77AC-F3BC-4B2E-AE75-63C8131C2FE3}" dt="2021-08-30T14:39:47.470" v="1714" actId="12"/>
        <pc:sldMkLst>
          <pc:docMk/>
          <pc:sldMk cId="421943894" sldId="464"/>
        </pc:sldMkLst>
        <pc:spChg chg="mod">
          <ac:chgData name="Alyssa Daniel" userId="04fa3333-4dbf-4874-9c13-e918cc2d987b" providerId="ADAL" clId="{54CA77AC-F3BC-4B2E-AE75-63C8131C2FE3}" dt="2021-08-30T14:39:40.686" v="1713" actId="2711"/>
          <ac:spMkLst>
            <pc:docMk/>
            <pc:sldMk cId="421943894" sldId="464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9:47.470" v="1714" actId="12"/>
          <ac:spMkLst>
            <pc:docMk/>
            <pc:sldMk cId="421943894" sldId="464"/>
            <ac:spMk id="11" creationId="{3BD9BAC7-E4EC-4005-A4A2-D9B80A52C18F}"/>
          </ac:spMkLst>
        </pc:spChg>
      </pc:sldChg>
      <pc:sldChg chg="modSp mod">
        <pc:chgData name="Alyssa Daniel" userId="04fa3333-4dbf-4874-9c13-e918cc2d987b" providerId="ADAL" clId="{54CA77AC-F3BC-4B2E-AE75-63C8131C2FE3}" dt="2021-08-30T14:39:09.857" v="1711" actId="12"/>
        <pc:sldMkLst>
          <pc:docMk/>
          <pc:sldMk cId="1047180597" sldId="465"/>
        </pc:sldMkLst>
        <pc:spChg chg="mod">
          <ac:chgData name="Alyssa Daniel" userId="04fa3333-4dbf-4874-9c13-e918cc2d987b" providerId="ADAL" clId="{54CA77AC-F3BC-4B2E-AE75-63C8131C2FE3}" dt="2021-08-30T14:39:09.857" v="1711" actId="12"/>
          <ac:spMkLst>
            <pc:docMk/>
            <pc:sldMk cId="1047180597" sldId="465"/>
            <ac:spMk id="6" creationId="{A5307495-42E1-4DF4-A904-5D703AAB7659}"/>
          </ac:spMkLst>
        </pc:spChg>
      </pc:sldChg>
      <pc:sldChg chg="addSp delSp modSp mod">
        <pc:chgData name="Alyssa Daniel" userId="04fa3333-4dbf-4874-9c13-e918cc2d987b" providerId="ADAL" clId="{54CA77AC-F3BC-4B2E-AE75-63C8131C2FE3}" dt="2021-08-30T13:35:39.500" v="26" actId="12"/>
        <pc:sldMkLst>
          <pc:docMk/>
          <pc:sldMk cId="209021452" sldId="468"/>
        </pc:sldMkLst>
        <pc:spChg chg="mod">
          <ac:chgData name="Alyssa Daniel" userId="04fa3333-4dbf-4874-9c13-e918cc2d987b" providerId="ADAL" clId="{54CA77AC-F3BC-4B2E-AE75-63C8131C2FE3}" dt="2021-08-30T13:33:47.975" v="16" actId="14100"/>
          <ac:spMkLst>
            <pc:docMk/>
            <pc:sldMk cId="209021452" sldId="468"/>
            <ac:spMk id="2" creationId="{00000000-0000-0000-0000-000000000000}"/>
          </ac:spMkLst>
        </pc:spChg>
        <pc:spChg chg="add mod">
          <ac:chgData name="Alyssa Daniel" userId="04fa3333-4dbf-4874-9c13-e918cc2d987b" providerId="ADAL" clId="{54CA77AC-F3BC-4B2E-AE75-63C8131C2FE3}" dt="2021-08-30T13:34:25.417" v="22" actId="207"/>
          <ac:spMkLst>
            <pc:docMk/>
            <pc:sldMk cId="209021452" sldId="468"/>
            <ac:spMk id="6" creationId="{4D40EB68-6C57-40A2-A2D8-D310D6B04A9B}"/>
          </ac:spMkLst>
        </pc:spChg>
        <pc:spChg chg="add mod">
          <ac:chgData name="Alyssa Daniel" userId="04fa3333-4dbf-4874-9c13-e918cc2d987b" providerId="ADAL" clId="{54CA77AC-F3BC-4B2E-AE75-63C8131C2FE3}" dt="2021-08-30T13:35:39.500" v="26" actId="12"/>
          <ac:spMkLst>
            <pc:docMk/>
            <pc:sldMk cId="209021452" sldId="468"/>
            <ac:spMk id="8" creationId="{55EE05F7-07DF-4B8C-A2A8-012B251F442E}"/>
          </ac:spMkLst>
        </pc:spChg>
        <pc:spChg chg="add del mod">
          <ac:chgData name="Alyssa Daniel" userId="04fa3333-4dbf-4874-9c13-e918cc2d987b" providerId="ADAL" clId="{54CA77AC-F3BC-4B2E-AE75-63C8131C2FE3}" dt="2021-08-30T13:33:36.607" v="14" actId="478"/>
          <ac:spMkLst>
            <pc:docMk/>
            <pc:sldMk cId="209021452" sldId="468"/>
            <ac:spMk id="15" creationId="{1EF1CE35-D5A3-4FD4-820D-2878824CC881}"/>
          </ac:spMkLst>
        </pc:spChg>
        <pc:picChg chg="mod">
          <ac:chgData name="Alyssa Daniel" userId="04fa3333-4dbf-4874-9c13-e918cc2d987b" providerId="ADAL" clId="{54CA77AC-F3BC-4B2E-AE75-63C8131C2FE3}" dt="2021-08-30T13:33:52.890" v="17" actId="1076"/>
          <ac:picMkLst>
            <pc:docMk/>
            <pc:sldMk cId="209021452" sldId="468"/>
            <ac:picMk id="3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3:33:39.017" v="15" actId="478"/>
          <ac:cxnSpMkLst>
            <pc:docMk/>
            <pc:sldMk cId="209021452" sldId="468"/>
            <ac:cxnSpMk id="16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3:52:34.224" v="621" actId="1076"/>
        <pc:sldMkLst>
          <pc:docMk/>
          <pc:sldMk cId="3488556554" sldId="469"/>
        </pc:sldMkLst>
        <pc:spChg chg="add mod">
          <ac:chgData name="Alyssa Daniel" userId="04fa3333-4dbf-4874-9c13-e918cc2d987b" providerId="ADAL" clId="{54CA77AC-F3BC-4B2E-AE75-63C8131C2FE3}" dt="2021-08-30T13:52:34.224" v="621" actId="1076"/>
          <ac:spMkLst>
            <pc:docMk/>
            <pc:sldMk cId="3488556554" sldId="469"/>
            <ac:spMk id="4" creationId="{3CD55372-CB07-46C2-80CB-8D907A49EE33}"/>
          </ac:spMkLst>
        </pc:spChg>
        <pc:spChg chg="add mod">
          <ac:chgData name="Alyssa Daniel" userId="04fa3333-4dbf-4874-9c13-e918cc2d987b" providerId="ADAL" clId="{54CA77AC-F3BC-4B2E-AE75-63C8131C2FE3}" dt="2021-08-30T13:52:30.200" v="620" actId="1076"/>
          <ac:spMkLst>
            <pc:docMk/>
            <pc:sldMk cId="3488556554" sldId="469"/>
            <ac:spMk id="6" creationId="{7F71EA7B-AEB7-4D63-B167-E4FEAAB40134}"/>
          </ac:spMkLst>
        </pc:spChg>
        <pc:spChg chg="del">
          <ac:chgData name="Alyssa Daniel" userId="04fa3333-4dbf-4874-9c13-e918cc2d987b" providerId="ADAL" clId="{54CA77AC-F3BC-4B2E-AE75-63C8131C2FE3}" dt="2021-08-30T13:52:19.925" v="617" actId="478"/>
          <ac:spMkLst>
            <pc:docMk/>
            <pc:sldMk cId="3488556554" sldId="469"/>
            <ac:spMk id="15" creationId="{1EF1CE35-D5A3-4FD4-820D-2878824CC881}"/>
          </ac:spMkLst>
        </pc:spChg>
        <pc:picChg chg="mod">
          <ac:chgData name="Alyssa Daniel" userId="04fa3333-4dbf-4874-9c13-e918cc2d987b" providerId="ADAL" clId="{54CA77AC-F3BC-4B2E-AE75-63C8131C2FE3}" dt="2021-08-30T13:52:27.090" v="619" actId="1076"/>
          <ac:picMkLst>
            <pc:docMk/>
            <pc:sldMk cId="3488556554" sldId="469"/>
            <ac:picMk id="3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3:52:21.200" v="618" actId="478"/>
          <ac:cxnSpMkLst>
            <pc:docMk/>
            <pc:sldMk cId="3488556554" sldId="469"/>
            <ac:cxnSpMk id="16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3:54:27.153" v="711" actId="478"/>
        <pc:sldMkLst>
          <pc:docMk/>
          <pc:sldMk cId="1093263514" sldId="470"/>
        </pc:sldMkLst>
        <pc:spChg chg="add mod">
          <ac:chgData name="Alyssa Daniel" userId="04fa3333-4dbf-4874-9c13-e918cc2d987b" providerId="ADAL" clId="{54CA77AC-F3BC-4B2E-AE75-63C8131C2FE3}" dt="2021-08-30T13:54:21.787" v="710" actId="14100"/>
          <ac:spMkLst>
            <pc:docMk/>
            <pc:sldMk cId="1093263514" sldId="470"/>
            <ac:spMk id="3" creationId="{5D3A8210-2DE1-4005-9A22-7CC94803D39C}"/>
          </ac:spMkLst>
        </pc:spChg>
        <pc:spChg chg="add mod">
          <ac:chgData name="Alyssa Daniel" userId="04fa3333-4dbf-4874-9c13-e918cc2d987b" providerId="ADAL" clId="{54CA77AC-F3BC-4B2E-AE75-63C8131C2FE3}" dt="2021-08-30T13:53:00.233" v="625" actId="1076"/>
          <ac:spMkLst>
            <pc:docMk/>
            <pc:sldMk cId="1093263514" sldId="470"/>
            <ac:spMk id="6" creationId="{C6157110-BB15-4724-86E6-7E36C545B16B}"/>
          </ac:spMkLst>
        </pc:spChg>
        <pc:spChg chg="del mod">
          <ac:chgData name="Alyssa Daniel" userId="04fa3333-4dbf-4874-9c13-e918cc2d987b" providerId="ADAL" clId="{54CA77AC-F3BC-4B2E-AE75-63C8131C2FE3}" dt="2021-08-30T13:54:27.153" v="711" actId="478"/>
          <ac:spMkLst>
            <pc:docMk/>
            <pc:sldMk cId="1093263514" sldId="470"/>
            <ac:spMk id="15" creationId="{1EF1CE35-D5A3-4FD4-820D-2878824CC881}"/>
          </ac:spMkLst>
        </pc:spChg>
        <pc:picChg chg="mod">
          <ac:chgData name="Alyssa Daniel" userId="04fa3333-4dbf-4874-9c13-e918cc2d987b" providerId="ADAL" clId="{54CA77AC-F3BC-4B2E-AE75-63C8131C2FE3}" dt="2021-08-30T13:52:57.307" v="624" actId="1076"/>
          <ac:picMkLst>
            <pc:docMk/>
            <pc:sldMk cId="1093263514" sldId="470"/>
            <ac:picMk id="4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3:53:06.763" v="627" actId="478"/>
          <ac:cxnSpMkLst>
            <pc:docMk/>
            <pc:sldMk cId="1093263514" sldId="470"/>
            <ac:cxnSpMk id="16" creationId="{00000000-0000-0000-0000-000000000000}"/>
          </ac:cxnSpMkLst>
        </pc:cxnChg>
      </pc:sldChg>
      <pc:sldChg chg="modSp mod">
        <pc:chgData name="Alyssa Daniel" userId="04fa3333-4dbf-4874-9c13-e918cc2d987b" providerId="ADAL" clId="{54CA77AC-F3BC-4B2E-AE75-63C8131C2FE3}" dt="2021-08-30T14:43:09.300" v="1736" actId="2711"/>
        <pc:sldMkLst>
          <pc:docMk/>
          <pc:sldMk cId="2479150498" sldId="548"/>
        </pc:sldMkLst>
        <pc:spChg chg="mod">
          <ac:chgData name="Alyssa Daniel" userId="04fa3333-4dbf-4874-9c13-e918cc2d987b" providerId="ADAL" clId="{54CA77AC-F3BC-4B2E-AE75-63C8131C2FE3}" dt="2021-08-30T14:43:09.300" v="1736" actId="2711"/>
          <ac:spMkLst>
            <pc:docMk/>
            <pc:sldMk cId="2479150498" sldId="548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38:58.399" v="1710" actId="12"/>
        <pc:sldMkLst>
          <pc:docMk/>
          <pc:sldMk cId="2004064171" sldId="550"/>
        </pc:sldMkLst>
        <pc:spChg chg="mod">
          <ac:chgData name="Alyssa Daniel" userId="04fa3333-4dbf-4874-9c13-e918cc2d987b" providerId="ADAL" clId="{54CA77AC-F3BC-4B2E-AE75-63C8131C2FE3}" dt="2021-08-30T14:38:58.399" v="1710" actId="12"/>
          <ac:spMkLst>
            <pc:docMk/>
            <pc:sldMk cId="2004064171" sldId="550"/>
            <ac:spMk id="7" creationId="{59D855D2-FC47-4A68-8153-42BA9944F123}"/>
          </ac:spMkLst>
        </pc:spChg>
      </pc:sldChg>
      <pc:sldChg chg="modSp mod">
        <pc:chgData name="Alyssa Daniel" userId="04fa3333-4dbf-4874-9c13-e918cc2d987b" providerId="ADAL" clId="{54CA77AC-F3BC-4B2E-AE75-63C8131C2FE3}" dt="2021-08-30T14:35:32.341" v="1694" actId="2711"/>
        <pc:sldMkLst>
          <pc:docMk/>
          <pc:sldMk cId="4112287968" sldId="551"/>
        </pc:sldMkLst>
        <pc:spChg chg="mod">
          <ac:chgData name="Alyssa Daniel" userId="04fa3333-4dbf-4874-9c13-e918cc2d987b" providerId="ADAL" clId="{54CA77AC-F3BC-4B2E-AE75-63C8131C2FE3}" dt="2021-08-30T14:35:32.341" v="1694" actId="2711"/>
          <ac:spMkLst>
            <pc:docMk/>
            <pc:sldMk cId="4112287968" sldId="551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35:13.541" v="1691" actId="12"/>
        <pc:sldMkLst>
          <pc:docMk/>
          <pc:sldMk cId="3047826327" sldId="552"/>
        </pc:sldMkLst>
        <pc:spChg chg="mod">
          <ac:chgData name="Alyssa Daniel" userId="04fa3333-4dbf-4874-9c13-e918cc2d987b" providerId="ADAL" clId="{54CA77AC-F3BC-4B2E-AE75-63C8131C2FE3}" dt="2021-08-30T14:35:13.541" v="1691" actId="12"/>
          <ac:spMkLst>
            <pc:docMk/>
            <pc:sldMk cId="3047826327" sldId="552"/>
            <ac:spMk id="4" creationId="{1D421E42-4E48-4F54-A5EF-C1AC8BEE1C81}"/>
          </ac:spMkLst>
        </pc:spChg>
      </pc:sldChg>
      <pc:sldChg chg="addSp delSp modSp mod">
        <pc:chgData name="Alyssa Daniel" userId="04fa3333-4dbf-4874-9c13-e918cc2d987b" providerId="ADAL" clId="{54CA77AC-F3BC-4B2E-AE75-63C8131C2FE3}" dt="2021-08-30T14:02:15.800" v="827" actId="1076"/>
        <pc:sldMkLst>
          <pc:docMk/>
          <pc:sldMk cId="1007144113" sldId="553"/>
        </pc:sldMkLst>
        <pc:spChg chg="del">
          <ac:chgData name="Alyssa Daniel" userId="04fa3333-4dbf-4874-9c13-e918cc2d987b" providerId="ADAL" clId="{54CA77AC-F3BC-4B2E-AE75-63C8131C2FE3}" dt="2021-08-30T14:02:05.783" v="825" actId="478"/>
          <ac:spMkLst>
            <pc:docMk/>
            <pc:sldMk cId="1007144113" sldId="553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00:53.419" v="717" actId="1076"/>
          <ac:spMkLst>
            <pc:docMk/>
            <pc:sldMk cId="1007144113" sldId="553"/>
            <ac:spMk id="6" creationId="{7DAAA64D-63D0-4183-A048-9F6F1C9CD9F9}"/>
          </ac:spMkLst>
        </pc:spChg>
        <pc:spChg chg="add mod">
          <ac:chgData name="Alyssa Daniel" userId="04fa3333-4dbf-4874-9c13-e918cc2d987b" providerId="ADAL" clId="{54CA77AC-F3BC-4B2E-AE75-63C8131C2FE3}" dt="2021-08-30T14:02:15.800" v="827" actId="1076"/>
          <ac:spMkLst>
            <pc:docMk/>
            <pc:sldMk cId="1007144113" sldId="553"/>
            <ac:spMk id="7" creationId="{32E9C48E-0AB0-41E5-A8DE-098A775EACF2}"/>
          </ac:spMkLst>
        </pc:spChg>
        <pc:picChg chg="mod">
          <ac:chgData name="Alyssa Daniel" userId="04fa3333-4dbf-4874-9c13-e918cc2d987b" providerId="ADAL" clId="{54CA77AC-F3BC-4B2E-AE75-63C8131C2FE3}" dt="2021-08-30T14:00:44.077" v="715" actId="1076"/>
          <ac:picMkLst>
            <pc:docMk/>
            <pc:sldMk cId="1007144113" sldId="553"/>
            <ac:picMk id="3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4:02:07.299" v="826" actId="478"/>
          <ac:cxnSpMkLst>
            <pc:docMk/>
            <pc:sldMk cId="1007144113" sldId="553"/>
            <ac:cxnSpMk id="5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3:41:11.883" v="252" actId="478"/>
        <pc:sldMkLst>
          <pc:docMk/>
          <pc:sldMk cId="3260905977" sldId="554"/>
        </pc:sldMkLst>
        <pc:spChg chg="del">
          <ac:chgData name="Alyssa Daniel" userId="04fa3333-4dbf-4874-9c13-e918cc2d987b" providerId="ADAL" clId="{54CA77AC-F3BC-4B2E-AE75-63C8131C2FE3}" dt="2021-08-30T13:40:25.968" v="139" actId="478"/>
          <ac:spMkLst>
            <pc:docMk/>
            <pc:sldMk cId="3260905977" sldId="554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3:41:04.600" v="250" actId="5793"/>
          <ac:spMkLst>
            <pc:docMk/>
            <pc:sldMk cId="3260905977" sldId="554"/>
            <ac:spMk id="5" creationId="{E478DFAB-85D2-4491-9693-80A3C1128DA5}"/>
          </ac:spMkLst>
        </pc:spChg>
        <pc:spChg chg="del mod">
          <ac:chgData name="Alyssa Daniel" userId="04fa3333-4dbf-4874-9c13-e918cc2d987b" providerId="ADAL" clId="{54CA77AC-F3BC-4B2E-AE75-63C8131C2FE3}" dt="2021-08-30T13:41:11.883" v="252" actId="478"/>
          <ac:spMkLst>
            <pc:docMk/>
            <pc:sldMk cId="3260905977" sldId="554"/>
            <ac:spMk id="6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3:40:19.098" v="138" actId="1076"/>
          <ac:spMkLst>
            <pc:docMk/>
            <pc:sldMk cId="3260905977" sldId="554"/>
            <ac:spMk id="7" creationId="{88D3DA64-24D3-4A9F-AD32-98D25776FEFF}"/>
          </ac:spMkLst>
        </pc:spChg>
        <pc:picChg chg="mod">
          <ac:chgData name="Alyssa Daniel" userId="04fa3333-4dbf-4874-9c13-e918cc2d987b" providerId="ADAL" clId="{54CA77AC-F3BC-4B2E-AE75-63C8131C2FE3}" dt="2021-08-30T13:39:46.300" v="134" actId="1076"/>
          <ac:picMkLst>
            <pc:docMk/>
            <pc:sldMk cId="3260905977" sldId="554"/>
            <ac:picMk id="3" creationId="{00000000-0000-0000-0000-000000000000}"/>
          </ac:picMkLst>
        </pc:picChg>
      </pc:sldChg>
      <pc:sldChg chg="modSp mod">
        <pc:chgData name="Alyssa Daniel" userId="04fa3333-4dbf-4874-9c13-e918cc2d987b" providerId="ADAL" clId="{54CA77AC-F3BC-4B2E-AE75-63C8131C2FE3}" dt="2021-08-30T14:37:48.011" v="1703" actId="2711"/>
        <pc:sldMkLst>
          <pc:docMk/>
          <pc:sldMk cId="3523186067" sldId="555"/>
        </pc:sldMkLst>
        <pc:spChg chg="mod">
          <ac:chgData name="Alyssa Daniel" userId="04fa3333-4dbf-4874-9c13-e918cc2d987b" providerId="ADAL" clId="{54CA77AC-F3BC-4B2E-AE75-63C8131C2FE3}" dt="2021-08-30T14:37:48.011" v="1703" actId="2711"/>
          <ac:spMkLst>
            <pc:docMk/>
            <pc:sldMk cId="3523186067" sldId="555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7:35.648" v="1702" actId="12"/>
          <ac:spMkLst>
            <pc:docMk/>
            <pc:sldMk cId="3523186067" sldId="555"/>
            <ac:spMk id="3" creationId="{DA6A88C1-D150-4BB8-906B-0C592EB9769A}"/>
          </ac:spMkLst>
        </pc:spChg>
      </pc:sldChg>
      <pc:sldChg chg="modSp mod">
        <pc:chgData name="Alyssa Daniel" userId="04fa3333-4dbf-4874-9c13-e918cc2d987b" providerId="ADAL" clId="{54CA77AC-F3BC-4B2E-AE75-63C8131C2FE3}" dt="2021-08-30T14:37:55.950" v="1704" actId="2711"/>
        <pc:sldMkLst>
          <pc:docMk/>
          <pc:sldMk cId="2751356780" sldId="558"/>
        </pc:sldMkLst>
        <pc:spChg chg="mod">
          <ac:chgData name="Alyssa Daniel" userId="04fa3333-4dbf-4874-9c13-e918cc2d987b" providerId="ADAL" clId="{54CA77AC-F3BC-4B2E-AE75-63C8131C2FE3}" dt="2021-08-30T14:37:55.950" v="1704" actId="2711"/>
          <ac:spMkLst>
            <pc:docMk/>
            <pc:sldMk cId="2751356780" sldId="558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7:20.512" v="1700" actId="12"/>
          <ac:spMkLst>
            <pc:docMk/>
            <pc:sldMk cId="2751356780" sldId="558"/>
            <ac:spMk id="9" creationId="{370D1136-CB15-41F5-9D96-33B24B467170}"/>
          </ac:spMkLst>
        </pc:spChg>
      </pc:sldChg>
      <pc:sldChg chg="modSp mod">
        <pc:chgData name="Alyssa Daniel" userId="04fa3333-4dbf-4874-9c13-e918cc2d987b" providerId="ADAL" clId="{54CA77AC-F3BC-4B2E-AE75-63C8131C2FE3}" dt="2021-08-30T14:38:05.083" v="1705" actId="2711"/>
        <pc:sldMkLst>
          <pc:docMk/>
          <pc:sldMk cId="255568430" sldId="561"/>
        </pc:sldMkLst>
        <pc:spChg chg="mod">
          <ac:chgData name="Alyssa Daniel" userId="04fa3333-4dbf-4874-9c13-e918cc2d987b" providerId="ADAL" clId="{54CA77AC-F3BC-4B2E-AE75-63C8131C2FE3}" dt="2021-08-30T14:38:05.083" v="1705" actId="2711"/>
          <ac:spMkLst>
            <pc:docMk/>
            <pc:sldMk cId="255568430" sldId="561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6:30.992" v="1698" actId="12"/>
          <ac:spMkLst>
            <pc:docMk/>
            <pc:sldMk cId="255568430" sldId="561"/>
            <ac:spMk id="3" creationId="{DA6A88C1-D150-4BB8-906B-0C592EB9769A}"/>
          </ac:spMkLst>
        </pc:spChg>
      </pc:sldChg>
      <pc:sldChg chg="modSp mod">
        <pc:chgData name="Alyssa Daniel" userId="04fa3333-4dbf-4874-9c13-e918cc2d987b" providerId="ADAL" clId="{54CA77AC-F3BC-4B2E-AE75-63C8131C2FE3}" dt="2021-08-30T14:38:13.625" v="1706" actId="2711"/>
        <pc:sldMkLst>
          <pc:docMk/>
          <pc:sldMk cId="2786619969" sldId="562"/>
        </pc:sldMkLst>
        <pc:spChg chg="mod">
          <ac:chgData name="Alyssa Daniel" userId="04fa3333-4dbf-4874-9c13-e918cc2d987b" providerId="ADAL" clId="{54CA77AC-F3BC-4B2E-AE75-63C8131C2FE3}" dt="2021-08-30T14:38:13.625" v="1706" actId="2711"/>
          <ac:spMkLst>
            <pc:docMk/>
            <pc:sldMk cId="2786619969" sldId="562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6:15.677" v="1697" actId="12"/>
          <ac:spMkLst>
            <pc:docMk/>
            <pc:sldMk cId="2786619969" sldId="562"/>
            <ac:spMk id="3" creationId="{DA6A88C1-D150-4BB8-906B-0C592EB9769A}"/>
          </ac:spMkLst>
        </pc:spChg>
      </pc:sldChg>
      <pc:sldChg chg="addSp delSp modSp mod">
        <pc:chgData name="Alyssa Daniel" userId="04fa3333-4dbf-4874-9c13-e918cc2d987b" providerId="ADAL" clId="{54CA77AC-F3BC-4B2E-AE75-63C8131C2FE3}" dt="2021-08-30T13:48:27.612" v="447" actId="1076"/>
        <pc:sldMkLst>
          <pc:docMk/>
          <pc:sldMk cId="3521939262" sldId="563"/>
        </pc:sldMkLst>
        <pc:spChg chg="add mod">
          <ac:chgData name="Alyssa Daniel" userId="04fa3333-4dbf-4874-9c13-e918cc2d987b" providerId="ADAL" clId="{54CA77AC-F3BC-4B2E-AE75-63C8131C2FE3}" dt="2021-08-30T13:47:17.927" v="433" actId="1076"/>
          <ac:spMkLst>
            <pc:docMk/>
            <pc:sldMk cId="3521939262" sldId="563"/>
            <ac:spMk id="3" creationId="{B9B0DDA1-7D2C-438B-AA13-00620B88A207}"/>
          </ac:spMkLst>
        </pc:spChg>
        <pc:spChg chg="del">
          <ac:chgData name="Alyssa Daniel" userId="04fa3333-4dbf-4874-9c13-e918cc2d987b" providerId="ADAL" clId="{54CA77AC-F3BC-4B2E-AE75-63C8131C2FE3}" dt="2021-08-30T13:44:41.731" v="413" actId="478"/>
          <ac:spMkLst>
            <pc:docMk/>
            <pc:sldMk cId="3521939262" sldId="563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3:48:11.009" v="441" actId="1076"/>
          <ac:spMkLst>
            <pc:docMk/>
            <pc:sldMk cId="3521939262" sldId="563"/>
            <ac:spMk id="11" creationId="{849305C8-AAD4-4603-8235-9DE72AD45F32}"/>
          </ac:spMkLst>
        </pc:spChg>
        <pc:spChg chg="add mod">
          <ac:chgData name="Alyssa Daniel" userId="04fa3333-4dbf-4874-9c13-e918cc2d987b" providerId="ADAL" clId="{54CA77AC-F3BC-4B2E-AE75-63C8131C2FE3}" dt="2021-08-30T13:48:27.612" v="447" actId="1076"/>
          <ac:spMkLst>
            <pc:docMk/>
            <pc:sldMk cId="3521939262" sldId="563"/>
            <ac:spMk id="12" creationId="{7351A04F-752E-4BDD-917B-4F32E27A363C}"/>
          </ac:spMkLst>
        </pc:spChg>
        <pc:picChg chg="mod">
          <ac:chgData name="Alyssa Daniel" userId="04fa3333-4dbf-4874-9c13-e918cc2d987b" providerId="ADAL" clId="{54CA77AC-F3BC-4B2E-AE75-63C8131C2FE3}" dt="2021-08-30T13:47:28.491" v="435" actId="1076"/>
          <ac:picMkLst>
            <pc:docMk/>
            <pc:sldMk cId="3521939262" sldId="563"/>
            <ac:picMk id="5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3:48:13.207" v="442" actId="478"/>
          <ac:cxnSpMkLst>
            <pc:docMk/>
            <pc:sldMk cId="3521939262" sldId="563"/>
            <ac:cxnSpMk id="7" creationId="{00000000-0000-0000-0000-000000000000}"/>
          </ac:cxnSpMkLst>
        </pc:cxnChg>
        <pc:cxnChg chg="del mod">
          <ac:chgData name="Alyssa Daniel" userId="04fa3333-4dbf-4874-9c13-e918cc2d987b" providerId="ADAL" clId="{54CA77AC-F3BC-4B2E-AE75-63C8131C2FE3}" dt="2021-08-30T13:48:16.602" v="443" actId="478"/>
          <ac:cxnSpMkLst>
            <pc:docMk/>
            <pc:sldMk cId="3521939262" sldId="563"/>
            <ac:cxnSpMk id="10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3:50:57.991" v="564" actId="478"/>
        <pc:sldMkLst>
          <pc:docMk/>
          <pc:sldMk cId="1605731150" sldId="564"/>
        </pc:sldMkLst>
        <pc:spChg chg="del mod">
          <ac:chgData name="Alyssa Daniel" userId="04fa3333-4dbf-4874-9c13-e918cc2d987b" providerId="ADAL" clId="{54CA77AC-F3BC-4B2E-AE75-63C8131C2FE3}" dt="2021-08-30T13:50:57.991" v="564" actId="478"/>
          <ac:spMkLst>
            <pc:docMk/>
            <pc:sldMk cId="1605731150" sldId="564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3:50:52.417" v="562" actId="207"/>
          <ac:spMkLst>
            <pc:docMk/>
            <pc:sldMk cId="1605731150" sldId="564"/>
            <ac:spMk id="5" creationId="{1D16B1F6-C7BC-41D6-86EC-18E5BCDFC021}"/>
          </ac:spMkLst>
        </pc:spChg>
        <pc:spChg chg="add mod">
          <ac:chgData name="Alyssa Daniel" userId="04fa3333-4dbf-4874-9c13-e918cc2d987b" providerId="ADAL" clId="{54CA77AC-F3BC-4B2E-AE75-63C8131C2FE3}" dt="2021-08-30T13:50:45.344" v="560" actId="1076"/>
          <ac:spMkLst>
            <pc:docMk/>
            <pc:sldMk cId="1605731150" sldId="564"/>
            <ac:spMk id="6" creationId="{46018973-ED23-4EEB-A90D-2D1D009FF71F}"/>
          </ac:spMkLst>
        </pc:spChg>
        <pc:picChg chg="mod">
          <ac:chgData name="Alyssa Daniel" userId="04fa3333-4dbf-4874-9c13-e918cc2d987b" providerId="ADAL" clId="{54CA77AC-F3BC-4B2E-AE75-63C8131C2FE3}" dt="2021-08-30T13:50:41.826" v="559" actId="1076"/>
          <ac:picMkLst>
            <pc:docMk/>
            <pc:sldMk cId="1605731150" sldId="564"/>
            <ac:picMk id="3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3:48:58.217" v="450" actId="478"/>
          <ac:cxnSpMkLst>
            <pc:docMk/>
            <pc:sldMk cId="1605731150" sldId="564"/>
            <ac:cxnSpMk id="7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04:11.833" v="930" actId="478"/>
        <pc:sldMkLst>
          <pc:docMk/>
          <pc:sldMk cId="2711118956" sldId="565"/>
        </pc:sldMkLst>
        <pc:spChg chg="add mod">
          <ac:chgData name="Alyssa Daniel" userId="04fa3333-4dbf-4874-9c13-e918cc2d987b" providerId="ADAL" clId="{54CA77AC-F3BC-4B2E-AE75-63C8131C2FE3}" dt="2021-08-30T14:03:59.696" v="928" actId="14100"/>
          <ac:spMkLst>
            <pc:docMk/>
            <pc:sldMk cId="2711118956" sldId="565"/>
            <ac:spMk id="3" creationId="{61362A5C-7A8B-4631-91F8-13AFE5E4194E}"/>
          </ac:spMkLst>
        </pc:spChg>
        <pc:spChg chg="del">
          <ac:chgData name="Alyssa Daniel" userId="04fa3333-4dbf-4874-9c13-e918cc2d987b" providerId="ADAL" clId="{54CA77AC-F3BC-4B2E-AE75-63C8131C2FE3}" dt="2021-08-30T14:04:11.833" v="930" actId="478"/>
          <ac:spMkLst>
            <pc:docMk/>
            <pc:sldMk cId="2711118956" sldId="565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02:54.020" v="834" actId="1076"/>
          <ac:spMkLst>
            <pc:docMk/>
            <pc:sldMk cId="2711118956" sldId="565"/>
            <ac:spMk id="7" creationId="{3EE999EE-88B9-4065-8896-51FC17605E16}"/>
          </ac:spMkLst>
        </pc:spChg>
        <pc:picChg chg="mod">
          <ac:chgData name="Alyssa Daniel" userId="04fa3333-4dbf-4874-9c13-e918cc2d987b" providerId="ADAL" clId="{54CA77AC-F3BC-4B2E-AE75-63C8131C2FE3}" dt="2021-08-30T14:02:51.015" v="833" actId="14100"/>
          <ac:picMkLst>
            <pc:docMk/>
            <pc:sldMk cId="2711118956" sldId="565"/>
            <ac:picMk id="6" creationId="{00000000-0000-0000-0000-000000000000}"/>
          </ac:picMkLst>
        </pc:picChg>
        <pc:cxnChg chg="del mod">
          <ac:chgData name="Alyssa Daniel" userId="04fa3333-4dbf-4874-9c13-e918cc2d987b" providerId="ADAL" clId="{54CA77AC-F3BC-4B2E-AE75-63C8131C2FE3}" dt="2021-08-30T14:04:10.503" v="929" actId="478"/>
          <ac:cxnSpMkLst>
            <pc:docMk/>
            <pc:sldMk cId="2711118956" sldId="565"/>
            <ac:cxnSpMk id="5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18:41.233" v="1277" actId="1035"/>
        <pc:sldMkLst>
          <pc:docMk/>
          <pc:sldMk cId="2561440475" sldId="566"/>
        </pc:sldMkLst>
        <pc:spChg chg="del mod">
          <ac:chgData name="Alyssa Daniel" userId="04fa3333-4dbf-4874-9c13-e918cc2d987b" providerId="ADAL" clId="{54CA77AC-F3BC-4B2E-AE75-63C8131C2FE3}" dt="2021-08-30T14:14:21.560" v="1199" actId="478"/>
          <ac:spMkLst>
            <pc:docMk/>
            <pc:sldMk cId="2561440475" sldId="566"/>
            <ac:spMk id="4" creationId="{1EF1CE35-D5A3-4FD4-820D-2878824CC881}"/>
          </ac:spMkLst>
        </pc:spChg>
        <pc:spChg chg="del">
          <ac:chgData name="Alyssa Daniel" userId="04fa3333-4dbf-4874-9c13-e918cc2d987b" providerId="ADAL" clId="{54CA77AC-F3BC-4B2E-AE75-63C8131C2FE3}" dt="2021-08-30T14:13:25.967" v="1183" actId="478"/>
          <ac:spMkLst>
            <pc:docMk/>
            <pc:sldMk cId="2561440475" sldId="566"/>
            <ac:spMk id="6" creationId="{BF5A1735-D104-4DBC-9B41-D34FFC7D5D38}"/>
          </ac:spMkLst>
        </pc:spChg>
        <pc:spChg chg="add mod">
          <ac:chgData name="Alyssa Daniel" userId="04fa3333-4dbf-4874-9c13-e918cc2d987b" providerId="ADAL" clId="{54CA77AC-F3BC-4B2E-AE75-63C8131C2FE3}" dt="2021-08-30T14:16:06.364" v="1211" actId="1076"/>
          <ac:spMkLst>
            <pc:docMk/>
            <pc:sldMk cId="2561440475" sldId="566"/>
            <ac:spMk id="8" creationId="{4FB354C8-385F-483A-B0B0-631DF4073B08}"/>
          </ac:spMkLst>
        </pc:spChg>
        <pc:spChg chg="add mod">
          <ac:chgData name="Alyssa Daniel" userId="04fa3333-4dbf-4874-9c13-e918cc2d987b" providerId="ADAL" clId="{54CA77AC-F3BC-4B2E-AE75-63C8131C2FE3}" dt="2021-08-30T14:17:40.164" v="1262" actId="1037"/>
          <ac:spMkLst>
            <pc:docMk/>
            <pc:sldMk cId="2561440475" sldId="566"/>
            <ac:spMk id="9" creationId="{467583D1-A070-4BA7-B1D1-6EA7CECAA365}"/>
          </ac:spMkLst>
        </pc:spChg>
        <pc:spChg chg="add mod">
          <ac:chgData name="Alyssa Daniel" userId="04fa3333-4dbf-4874-9c13-e918cc2d987b" providerId="ADAL" clId="{54CA77AC-F3BC-4B2E-AE75-63C8131C2FE3}" dt="2021-08-30T14:13:08.017" v="1180" actId="20577"/>
          <ac:spMkLst>
            <pc:docMk/>
            <pc:sldMk cId="2561440475" sldId="566"/>
            <ac:spMk id="10" creationId="{9DCD1275-16D6-4C08-9030-C453CBA827FA}"/>
          </ac:spMkLst>
        </pc:spChg>
        <pc:spChg chg="add mod">
          <ac:chgData name="Alyssa Daniel" userId="04fa3333-4dbf-4874-9c13-e918cc2d987b" providerId="ADAL" clId="{54CA77AC-F3BC-4B2E-AE75-63C8131C2FE3}" dt="2021-08-30T14:14:13.064" v="1198" actId="1076"/>
          <ac:spMkLst>
            <pc:docMk/>
            <pc:sldMk cId="2561440475" sldId="566"/>
            <ac:spMk id="11" creationId="{C5269773-6FAB-442A-B2A1-9DA84948F5FF}"/>
          </ac:spMkLst>
        </pc:spChg>
        <pc:spChg chg="add mod">
          <ac:chgData name="Alyssa Daniel" userId="04fa3333-4dbf-4874-9c13-e918cc2d987b" providerId="ADAL" clId="{54CA77AC-F3BC-4B2E-AE75-63C8131C2FE3}" dt="2021-08-30T14:15:00.850" v="1209" actId="1076"/>
          <ac:spMkLst>
            <pc:docMk/>
            <pc:sldMk cId="2561440475" sldId="566"/>
            <ac:spMk id="12" creationId="{5E93E108-3EC5-4406-AC1A-8ECD57EFE468}"/>
          </ac:spMkLst>
        </pc:spChg>
        <pc:spChg chg="del">
          <ac:chgData name="Alyssa Daniel" userId="04fa3333-4dbf-4874-9c13-e918cc2d987b" providerId="ADAL" clId="{54CA77AC-F3BC-4B2E-AE75-63C8131C2FE3}" dt="2021-08-30T14:13:24.867" v="1182" actId="478"/>
          <ac:spMkLst>
            <pc:docMk/>
            <pc:sldMk cId="2561440475" sldId="566"/>
            <ac:spMk id="15" creationId="{7AADB22F-7667-415F-8D27-2210BD44C3A9}"/>
          </ac:spMkLst>
        </pc:spChg>
        <pc:spChg chg="add mod">
          <ac:chgData name="Alyssa Daniel" userId="04fa3333-4dbf-4874-9c13-e918cc2d987b" providerId="ADAL" clId="{54CA77AC-F3BC-4B2E-AE75-63C8131C2FE3}" dt="2021-08-30T14:18:34.943" v="1274" actId="1036"/>
          <ac:spMkLst>
            <pc:docMk/>
            <pc:sldMk cId="2561440475" sldId="566"/>
            <ac:spMk id="17" creationId="{9534BA01-7DDC-4B74-8B14-5D6280E7D08C}"/>
          </ac:spMkLst>
        </pc:spChg>
        <pc:spChg chg="add mod">
          <ac:chgData name="Alyssa Daniel" userId="04fa3333-4dbf-4874-9c13-e918cc2d987b" providerId="ADAL" clId="{54CA77AC-F3BC-4B2E-AE75-63C8131C2FE3}" dt="2021-08-30T14:18:41.233" v="1277" actId="1035"/>
          <ac:spMkLst>
            <pc:docMk/>
            <pc:sldMk cId="2561440475" sldId="566"/>
            <ac:spMk id="18" creationId="{2FE8D6A7-22F3-4A53-9C08-1FC8B3A00139}"/>
          </ac:spMkLst>
        </pc:spChg>
        <pc:cxnChg chg="del mod">
          <ac:chgData name="Alyssa Daniel" userId="04fa3333-4dbf-4874-9c13-e918cc2d987b" providerId="ADAL" clId="{54CA77AC-F3BC-4B2E-AE75-63C8131C2FE3}" dt="2021-08-30T14:13:29.150" v="1186" actId="478"/>
          <ac:cxnSpMkLst>
            <pc:docMk/>
            <pc:sldMk cId="2561440475" sldId="566"/>
            <ac:cxnSpMk id="5" creationId="{00000000-0000-0000-0000-000000000000}"/>
          </ac:cxnSpMkLst>
        </pc:cxnChg>
        <pc:cxnChg chg="del mod">
          <ac:chgData name="Alyssa Daniel" userId="04fa3333-4dbf-4874-9c13-e918cc2d987b" providerId="ADAL" clId="{54CA77AC-F3BC-4B2E-AE75-63C8131C2FE3}" dt="2021-08-30T14:13:26.900" v="1184" actId="478"/>
          <ac:cxnSpMkLst>
            <pc:docMk/>
            <pc:sldMk cId="2561440475" sldId="566"/>
            <ac:cxnSpMk id="7" creationId="{338ED9AB-0D8E-4056-A022-2E5F29488AA2}"/>
          </ac:cxnSpMkLst>
        </pc:cxnChg>
        <pc:cxnChg chg="del mod">
          <ac:chgData name="Alyssa Daniel" userId="04fa3333-4dbf-4874-9c13-e918cc2d987b" providerId="ADAL" clId="{54CA77AC-F3BC-4B2E-AE75-63C8131C2FE3}" dt="2021-08-30T14:13:23.832" v="1181" actId="478"/>
          <ac:cxnSpMkLst>
            <pc:docMk/>
            <pc:sldMk cId="2561440475" sldId="566"/>
            <ac:cxnSpMk id="16" creationId="{EDAD59DC-044A-4259-9376-CBABB65F3A6E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21:09.666" v="1395" actId="20577"/>
        <pc:sldMkLst>
          <pc:docMk/>
          <pc:sldMk cId="2409017064" sldId="568"/>
        </pc:sldMkLst>
        <pc:spChg chg="add del mod">
          <ac:chgData name="Alyssa Daniel" userId="04fa3333-4dbf-4874-9c13-e918cc2d987b" providerId="ADAL" clId="{54CA77AC-F3BC-4B2E-AE75-63C8131C2FE3}" dt="2021-08-30T14:21:01.216" v="1388" actId="478"/>
          <ac:spMkLst>
            <pc:docMk/>
            <pc:sldMk cId="2409017064" sldId="568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19:03.805" v="1279" actId="1076"/>
          <ac:spMkLst>
            <pc:docMk/>
            <pc:sldMk cId="2409017064" sldId="568"/>
            <ac:spMk id="6" creationId="{7942FF5F-2405-4C2E-86E1-33AB30992ACB}"/>
          </ac:spMkLst>
        </pc:spChg>
        <pc:spChg chg="add mod">
          <ac:chgData name="Alyssa Daniel" userId="04fa3333-4dbf-4874-9c13-e918cc2d987b" providerId="ADAL" clId="{54CA77AC-F3BC-4B2E-AE75-63C8131C2FE3}" dt="2021-08-30T14:21:09.666" v="1395" actId="20577"/>
          <ac:spMkLst>
            <pc:docMk/>
            <pc:sldMk cId="2409017064" sldId="568"/>
            <ac:spMk id="7" creationId="{3817F78B-D765-47D7-A616-E5849D5D1245}"/>
          </ac:spMkLst>
        </pc:spChg>
        <pc:cxnChg chg="del mod">
          <ac:chgData name="Alyssa Daniel" userId="04fa3333-4dbf-4874-9c13-e918cc2d987b" providerId="ADAL" clId="{54CA77AC-F3BC-4B2E-AE75-63C8131C2FE3}" dt="2021-08-30T14:20:06.508" v="1378" actId="478"/>
          <ac:cxnSpMkLst>
            <pc:docMk/>
            <pc:sldMk cId="2409017064" sldId="568"/>
            <ac:cxnSpMk id="5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22:52.683" v="1453" actId="1076"/>
        <pc:sldMkLst>
          <pc:docMk/>
          <pc:sldMk cId="2563147746" sldId="569"/>
        </pc:sldMkLst>
        <pc:spChg chg="add mod">
          <ac:chgData name="Alyssa Daniel" userId="04fa3333-4dbf-4874-9c13-e918cc2d987b" providerId="ADAL" clId="{54CA77AC-F3BC-4B2E-AE75-63C8131C2FE3}" dt="2021-08-30T14:22:34.564" v="1446" actId="1076"/>
          <ac:spMkLst>
            <pc:docMk/>
            <pc:sldMk cId="2563147746" sldId="569"/>
            <ac:spMk id="3" creationId="{F3DD7B89-7CF4-4424-ABF5-F59F4BD7F689}"/>
          </ac:spMkLst>
        </pc:spChg>
        <pc:spChg chg="del mod">
          <ac:chgData name="Alyssa Daniel" userId="04fa3333-4dbf-4874-9c13-e918cc2d987b" providerId="ADAL" clId="{54CA77AC-F3BC-4B2E-AE75-63C8131C2FE3}" dt="2021-08-30T14:22:43.792" v="1451" actId="478"/>
          <ac:spMkLst>
            <pc:docMk/>
            <pc:sldMk cId="2563147746" sldId="569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22:52.683" v="1453" actId="1076"/>
          <ac:spMkLst>
            <pc:docMk/>
            <pc:sldMk cId="2563147746" sldId="569"/>
            <ac:spMk id="6" creationId="{4701E588-6239-4959-88EA-22FDFF8E6393}"/>
          </ac:spMkLst>
        </pc:spChg>
        <pc:picChg chg="add del">
          <ac:chgData name="Alyssa Daniel" userId="04fa3333-4dbf-4874-9c13-e918cc2d987b" providerId="ADAL" clId="{54CA77AC-F3BC-4B2E-AE75-63C8131C2FE3}" dt="2021-08-30T14:22:41.848" v="1450" actId="478"/>
          <ac:picMkLst>
            <pc:docMk/>
            <pc:sldMk cId="2563147746" sldId="569"/>
            <ac:picMk id="9" creationId="{8B173AE3-9275-420D-B6C5-BEC2C8AD5DE0}"/>
          </ac:picMkLst>
        </pc:picChg>
        <pc:cxnChg chg="del mod">
          <ac:chgData name="Alyssa Daniel" userId="04fa3333-4dbf-4874-9c13-e918cc2d987b" providerId="ADAL" clId="{54CA77AC-F3BC-4B2E-AE75-63C8131C2FE3}" dt="2021-08-30T14:22:38.323" v="1448" actId="478"/>
          <ac:cxnSpMkLst>
            <pc:docMk/>
            <pc:sldMk cId="2563147746" sldId="569"/>
            <ac:cxnSpMk id="5" creationId="{00000000-0000-0000-0000-000000000000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28:37.300" v="1506" actId="1076"/>
        <pc:sldMkLst>
          <pc:docMk/>
          <pc:sldMk cId="1773952614" sldId="571"/>
        </pc:sldMkLst>
        <pc:spChg chg="del">
          <ac:chgData name="Alyssa Daniel" userId="04fa3333-4dbf-4874-9c13-e918cc2d987b" providerId="ADAL" clId="{54CA77AC-F3BC-4B2E-AE75-63C8131C2FE3}" dt="2021-08-30T14:26:04.833" v="1478" actId="478"/>
          <ac:spMkLst>
            <pc:docMk/>
            <pc:sldMk cId="1773952614" sldId="571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28:23.298" v="1502" actId="1076"/>
          <ac:spMkLst>
            <pc:docMk/>
            <pc:sldMk cId="1773952614" sldId="571"/>
            <ac:spMk id="8" creationId="{9363FE42-F5B9-473A-A9AD-B1FA8B9EF00F}"/>
          </ac:spMkLst>
        </pc:spChg>
        <pc:spChg chg="add mod">
          <ac:chgData name="Alyssa Daniel" userId="04fa3333-4dbf-4874-9c13-e918cc2d987b" providerId="ADAL" clId="{54CA77AC-F3BC-4B2E-AE75-63C8131C2FE3}" dt="2021-08-30T14:28:16.400" v="1501" actId="1076"/>
          <ac:spMkLst>
            <pc:docMk/>
            <pc:sldMk cId="1773952614" sldId="571"/>
            <ac:spMk id="9" creationId="{50102A38-1186-415F-8471-6BEB3DA01FFF}"/>
          </ac:spMkLst>
        </pc:spChg>
        <pc:spChg chg="add mod">
          <ac:chgData name="Alyssa Daniel" userId="04fa3333-4dbf-4874-9c13-e918cc2d987b" providerId="ADAL" clId="{54CA77AC-F3BC-4B2E-AE75-63C8131C2FE3}" dt="2021-08-30T14:28:11.093" v="1500" actId="1076"/>
          <ac:spMkLst>
            <pc:docMk/>
            <pc:sldMk cId="1773952614" sldId="571"/>
            <ac:spMk id="12" creationId="{280F633C-89A9-48CE-9713-438C1A059B56}"/>
          </ac:spMkLst>
        </pc:spChg>
        <pc:spChg chg="add mod">
          <ac:chgData name="Alyssa Daniel" userId="04fa3333-4dbf-4874-9c13-e918cc2d987b" providerId="ADAL" clId="{54CA77AC-F3BC-4B2E-AE75-63C8131C2FE3}" dt="2021-08-30T14:28:11.093" v="1500" actId="1076"/>
          <ac:spMkLst>
            <pc:docMk/>
            <pc:sldMk cId="1773952614" sldId="571"/>
            <ac:spMk id="13" creationId="{AE0CBA7F-28DC-4429-A014-A5C58FE22CCA}"/>
          </ac:spMkLst>
        </pc:spChg>
        <pc:spChg chg="add mod">
          <ac:chgData name="Alyssa Daniel" userId="04fa3333-4dbf-4874-9c13-e918cc2d987b" providerId="ADAL" clId="{54CA77AC-F3BC-4B2E-AE75-63C8131C2FE3}" dt="2021-08-30T14:28:37.300" v="1506" actId="1076"/>
          <ac:spMkLst>
            <pc:docMk/>
            <pc:sldMk cId="1773952614" sldId="571"/>
            <ac:spMk id="15" creationId="{F4B86449-DCDA-4590-BD01-B0DB0CDE7F70}"/>
          </ac:spMkLst>
        </pc:spChg>
        <pc:picChg chg="mod">
          <ac:chgData name="Alyssa Daniel" userId="04fa3333-4dbf-4874-9c13-e918cc2d987b" providerId="ADAL" clId="{54CA77AC-F3BC-4B2E-AE75-63C8131C2FE3}" dt="2021-08-30T14:28:11.093" v="1500" actId="1076"/>
          <ac:picMkLst>
            <pc:docMk/>
            <pc:sldMk cId="1773952614" sldId="571"/>
            <ac:picMk id="6" creationId="{F42B8278-C424-4AA6-A05D-A81A83776E1F}"/>
          </ac:picMkLst>
        </pc:picChg>
        <pc:picChg chg="mod">
          <ac:chgData name="Alyssa Daniel" userId="04fa3333-4dbf-4874-9c13-e918cc2d987b" providerId="ADAL" clId="{54CA77AC-F3BC-4B2E-AE75-63C8131C2FE3}" dt="2021-08-30T14:28:11.093" v="1500" actId="1076"/>
          <ac:picMkLst>
            <pc:docMk/>
            <pc:sldMk cId="1773952614" sldId="571"/>
            <ac:picMk id="10" creationId="{58B6C96F-8213-40E0-855B-C99A46B59AFC}"/>
          </ac:picMkLst>
        </pc:picChg>
        <pc:cxnChg chg="del mod">
          <ac:chgData name="Alyssa Daniel" userId="04fa3333-4dbf-4874-9c13-e918cc2d987b" providerId="ADAL" clId="{54CA77AC-F3BC-4B2E-AE75-63C8131C2FE3}" dt="2021-08-30T14:26:16.885" v="1479" actId="478"/>
          <ac:cxnSpMkLst>
            <pc:docMk/>
            <pc:sldMk cId="1773952614" sldId="571"/>
            <ac:cxnSpMk id="5" creationId="{00000000-0000-0000-0000-000000000000}"/>
          </ac:cxnSpMkLst>
        </pc:cxnChg>
        <pc:cxnChg chg="del mod">
          <ac:chgData name="Alyssa Daniel" userId="04fa3333-4dbf-4874-9c13-e918cc2d987b" providerId="ADAL" clId="{54CA77AC-F3BC-4B2E-AE75-63C8131C2FE3}" dt="2021-08-30T14:26:32.665" v="1483" actId="478"/>
          <ac:cxnSpMkLst>
            <pc:docMk/>
            <pc:sldMk cId="1773952614" sldId="571"/>
            <ac:cxnSpMk id="11" creationId="{E1B30E40-7A4D-43EF-B980-77A3F3F48A23}"/>
          </ac:cxnSpMkLst>
        </pc:cxnChg>
        <pc:cxnChg chg="del mod">
          <ac:chgData name="Alyssa Daniel" userId="04fa3333-4dbf-4874-9c13-e918cc2d987b" providerId="ADAL" clId="{54CA77AC-F3BC-4B2E-AE75-63C8131C2FE3}" dt="2021-08-30T14:26:34.318" v="1484" actId="478"/>
          <ac:cxnSpMkLst>
            <pc:docMk/>
            <pc:sldMk cId="1773952614" sldId="571"/>
            <ac:cxnSpMk id="14" creationId="{607B8697-10F3-41A6-8370-62204AAE67FB}"/>
          </ac:cxnSpMkLst>
        </pc:cxnChg>
      </pc:sldChg>
      <pc:sldChg chg="addSp delSp modSp mod">
        <pc:chgData name="Alyssa Daniel" userId="04fa3333-4dbf-4874-9c13-e918cc2d987b" providerId="ADAL" clId="{54CA77AC-F3BC-4B2E-AE75-63C8131C2FE3}" dt="2021-08-30T14:32:52.733" v="1681" actId="207"/>
        <pc:sldMkLst>
          <pc:docMk/>
          <pc:sldMk cId="1740791197" sldId="572"/>
        </pc:sldMkLst>
        <pc:spChg chg="add mod">
          <ac:chgData name="Alyssa Daniel" userId="04fa3333-4dbf-4874-9c13-e918cc2d987b" providerId="ADAL" clId="{54CA77AC-F3BC-4B2E-AE75-63C8131C2FE3}" dt="2021-08-30T14:32:52.733" v="1681" actId="207"/>
          <ac:spMkLst>
            <pc:docMk/>
            <pc:sldMk cId="1740791197" sldId="572"/>
            <ac:spMk id="3" creationId="{D379BAC9-2335-49CF-B71F-69575D44E75D}"/>
          </ac:spMkLst>
        </pc:spChg>
        <pc:spChg chg="del">
          <ac:chgData name="Alyssa Daniel" userId="04fa3333-4dbf-4874-9c13-e918cc2d987b" providerId="ADAL" clId="{54CA77AC-F3BC-4B2E-AE75-63C8131C2FE3}" dt="2021-08-30T14:30:14.591" v="1574" actId="478"/>
          <ac:spMkLst>
            <pc:docMk/>
            <pc:sldMk cId="1740791197" sldId="572"/>
            <ac:spMk id="4" creationId="{1EF1CE35-D5A3-4FD4-820D-2878824CC881}"/>
          </ac:spMkLst>
        </pc:spChg>
        <pc:spChg chg="add mod">
          <ac:chgData name="Alyssa Daniel" userId="04fa3333-4dbf-4874-9c13-e918cc2d987b" providerId="ADAL" clId="{54CA77AC-F3BC-4B2E-AE75-63C8131C2FE3}" dt="2021-08-30T14:32:05.850" v="1671" actId="1076"/>
          <ac:spMkLst>
            <pc:docMk/>
            <pc:sldMk cId="1740791197" sldId="572"/>
            <ac:spMk id="6" creationId="{E28C2E1F-B0BF-4283-9C00-7EBC08D16880}"/>
          </ac:spMkLst>
        </pc:spChg>
        <pc:spChg chg="add mod">
          <ac:chgData name="Alyssa Daniel" userId="04fa3333-4dbf-4874-9c13-e918cc2d987b" providerId="ADAL" clId="{54CA77AC-F3BC-4B2E-AE75-63C8131C2FE3}" dt="2021-08-30T14:32:42.476" v="1680" actId="1076"/>
          <ac:spMkLst>
            <pc:docMk/>
            <pc:sldMk cId="1740791197" sldId="572"/>
            <ac:spMk id="10" creationId="{68FD22A2-7B17-44C0-BF2C-C65AACF066D0}"/>
          </ac:spMkLst>
        </pc:spChg>
        <pc:spChg chg="del">
          <ac:chgData name="Alyssa Daniel" userId="04fa3333-4dbf-4874-9c13-e918cc2d987b" providerId="ADAL" clId="{54CA77AC-F3BC-4B2E-AE75-63C8131C2FE3}" dt="2021-08-30T14:31:30.429" v="1660" actId="478"/>
          <ac:spMkLst>
            <pc:docMk/>
            <pc:sldMk cId="1740791197" sldId="572"/>
            <ac:spMk id="12" creationId="{E7178E26-AB25-45E3-A9F1-17C537E16ABE}"/>
          </ac:spMkLst>
        </pc:spChg>
        <pc:spChg chg="add mod">
          <ac:chgData name="Alyssa Daniel" userId="04fa3333-4dbf-4874-9c13-e918cc2d987b" providerId="ADAL" clId="{54CA77AC-F3BC-4B2E-AE75-63C8131C2FE3}" dt="2021-08-30T14:31:40.772" v="1664" actId="1076"/>
          <ac:spMkLst>
            <pc:docMk/>
            <pc:sldMk cId="1740791197" sldId="572"/>
            <ac:spMk id="14" creationId="{EE0B2FF0-0D6F-45E2-8C0B-E58CA30471F6}"/>
          </ac:spMkLst>
        </pc:spChg>
        <pc:spChg chg="add mod">
          <ac:chgData name="Alyssa Daniel" userId="04fa3333-4dbf-4874-9c13-e918cc2d987b" providerId="ADAL" clId="{54CA77AC-F3BC-4B2E-AE75-63C8131C2FE3}" dt="2021-08-30T14:31:53.064" v="1668" actId="1076"/>
          <ac:spMkLst>
            <pc:docMk/>
            <pc:sldMk cId="1740791197" sldId="572"/>
            <ac:spMk id="16" creationId="{76296AC5-5BD9-41DA-9A02-15B90C6C8777}"/>
          </ac:spMkLst>
        </pc:spChg>
        <pc:picChg chg="mod">
          <ac:chgData name="Alyssa Daniel" userId="04fa3333-4dbf-4874-9c13-e918cc2d987b" providerId="ADAL" clId="{54CA77AC-F3BC-4B2E-AE75-63C8131C2FE3}" dt="2021-08-30T14:29:00.083" v="1508" actId="1076"/>
          <ac:picMkLst>
            <pc:docMk/>
            <pc:sldMk cId="1740791197" sldId="572"/>
            <ac:picMk id="7" creationId="{E100F6FA-F06A-45A6-BF48-B65D6928D8F1}"/>
          </ac:picMkLst>
        </pc:picChg>
        <pc:cxnChg chg="del mod">
          <ac:chgData name="Alyssa Daniel" userId="04fa3333-4dbf-4874-9c13-e918cc2d987b" providerId="ADAL" clId="{54CA77AC-F3BC-4B2E-AE75-63C8131C2FE3}" dt="2021-08-30T14:30:15.978" v="1575" actId="478"/>
          <ac:cxnSpMkLst>
            <pc:docMk/>
            <pc:sldMk cId="1740791197" sldId="572"/>
            <ac:cxnSpMk id="5" creationId="{00000000-0000-0000-0000-000000000000}"/>
          </ac:cxnSpMkLst>
        </pc:cxnChg>
        <pc:cxnChg chg="del mod">
          <ac:chgData name="Alyssa Daniel" userId="04fa3333-4dbf-4874-9c13-e918cc2d987b" providerId="ADAL" clId="{54CA77AC-F3BC-4B2E-AE75-63C8131C2FE3}" dt="2021-08-30T14:31:57.117" v="1670" actId="478"/>
          <ac:cxnSpMkLst>
            <pc:docMk/>
            <pc:sldMk cId="1740791197" sldId="572"/>
            <ac:cxnSpMk id="13" creationId="{D24614F8-BB52-4F73-A250-BDA48DB9BF1E}"/>
          </ac:cxnSpMkLst>
        </pc:cxnChg>
        <pc:cxnChg chg="del mod">
          <ac:chgData name="Alyssa Daniel" userId="04fa3333-4dbf-4874-9c13-e918cc2d987b" providerId="ADAL" clId="{54CA77AC-F3BC-4B2E-AE75-63C8131C2FE3}" dt="2021-08-30T14:31:55.809" v="1669" actId="478"/>
          <ac:cxnSpMkLst>
            <pc:docMk/>
            <pc:sldMk cId="1740791197" sldId="572"/>
            <ac:cxnSpMk id="15" creationId="{8DD40BBF-7B6D-4A78-86B1-CCF62ACF18A4}"/>
          </ac:cxnSpMkLst>
        </pc:cxnChg>
      </pc:sldChg>
      <pc:sldChg chg="modSp mod">
        <pc:chgData name="Alyssa Daniel" userId="04fa3333-4dbf-4874-9c13-e918cc2d987b" providerId="ADAL" clId="{54CA77AC-F3BC-4B2E-AE75-63C8131C2FE3}" dt="2021-08-30T14:39:22.015" v="1712" actId="12"/>
        <pc:sldMkLst>
          <pc:docMk/>
          <pc:sldMk cId="3830909298" sldId="573"/>
        </pc:sldMkLst>
        <pc:spChg chg="mod">
          <ac:chgData name="Alyssa Daniel" userId="04fa3333-4dbf-4874-9c13-e918cc2d987b" providerId="ADAL" clId="{54CA77AC-F3BC-4B2E-AE75-63C8131C2FE3}" dt="2021-08-30T14:39:22.015" v="1712" actId="12"/>
          <ac:spMkLst>
            <pc:docMk/>
            <pc:sldMk cId="3830909298" sldId="573"/>
            <ac:spMk id="12" creationId="{302D6169-CD52-4D5A-921A-59080FCD232D}"/>
          </ac:spMkLst>
        </pc:spChg>
      </pc:sldChg>
      <pc:sldChg chg="modSp mod">
        <pc:chgData name="Alyssa Daniel" userId="04fa3333-4dbf-4874-9c13-e918cc2d987b" providerId="ADAL" clId="{54CA77AC-F3BC-4B2E-AE75-63C8131C2FE3}" dt="2021-08-30T14:34:22.670" v="1686" actId="2711"/>
        <pc:sldMkLst>
          <pc:docMk/>
          <pc:sldMk cId="3770775077" sldId="575"/>
        </pc:sldMkLst>
        <pc:spChg chg="mod">
          <ac:chgData name="Alyssa Daniel" userId="04fa3333-4dbf-4874-9c13-e918cc2d987b" providerId="ADAL" clId="{54CA77AC-F3BC-4B2E-AE75-63C8131C2FE3}" dt="2021-08-30T14:34:22.670" v="1686" actId="2711"/>
          <ac:spMkLst>
            <pc:docMk/>
            <pc:sldMk cId="3770775077" sldId="575"/>
            <ac:spMk id="5" creationId="{B157DAC8-5FCA-4ED9-BBA5-D84595EF502B}"/>
          </ac:spMkLst>
        </pc:spChg>
      </pc:sldChg>
      <pc:sldChg chg="modSp mod">
        <pc:chgData name="Alyssa Daniel" userId="04fa3333-4dbf-4874-9c13-e918cc2d987b" providerId="ADAL" clId="{54CA77AC-F3BC-4B2E-AE75-63C8131C2FE3}" dt="2021-08-30T14:34:51.001" v="1688" actId="2711"/>
        <pc:sldMkLst>
          <pc:docMk/>
          <pc:sldMk cId="35901029" sldId="576"/>
        </pc:sldMkLst>
        <pc:spChg chg="mod">
          <ac:chgData name="Alyssa Daniel" userId="04fa3333-4dbf-4874-9c13-e918cc2d987b" providerId="ADAL" clId="{54CA77AC-F3BC-4B2E-AE75-63C8131C2FE3}" dt="2021-08-30T14:34:51.001" v="1688" actId="2711"/>
          <ac:spMkLst>
            <pc:docMk/>
            <pc:sldMk cId="35901029" sldId="576"/>
            <ac:spMk id="2" creationId="{00000000-0000-0000-0000-000000000000}"/>
          </ac:spMkLst>
        </pc:spChg>
      </pc:sldChg>
      <pc:sldChg chg="modSp mod">
        <pc:chgData name="Alyssa Daniel" userId="04fa3333-4dbf-4874-9c13-e918cc2d987b" providerId="ADAL" clId="{54CA77AC-F3BC-4B2E-AE75-63C8131C2FE3}" dt="2021-08-30T14:34:33.433" v="1687" actId="2711"/>
        <pc:sldMkLst>
          <pc:docMk/>
          <pc:sldMk cId="3365426911" sldId="577"/>
        </pc:sldMkLst>
        <pc:spChg chg="mod">
          <ac:chgData name="Alyssa Daniel" userId="04fa3333-4dbf-4874-9c13-e918cc2d987b" providerId="ADAL" clId="{54CA77AC-F3BC-4B2E-AE75-63C8131C2FE3}" dt="2021-08-30T14:34:33.433" v="1687" actId="2711"/>
          <ac:spMkLst>
            <pc:docMk/>
            <pc:sldMk cId="3365426911" sldId="577"/>
            <ac:spMk id="5" creationId="{B157DAC8-5FCA-4ED9-BBA5-D84595EF502B}"/>
          </ac:spMkLst>
        </pc:spChg>
      </pc:sldChg>
      <pc:sldChg chg="modSp mod">
        <pc:chgData name="Alyssa Daniel" userId="04fa3333-4dbf-4874-9c13-e918cc2d987b" providerId="ADAL" clId="{54CA77AC-F3BC-4B2E-AE75-63C8131C2FE3}" dt="2021-08-30T14:38:47.633" v="1709" actId="2711"/>
        <pc:sldMkLst>
          <pc:docMk/>
          <pc:sldMk cId="3920442499" sldId="578"/>
        </pc:sldMkLst>
        <pc:spChg chg="mod">
          <ac:chgData name="Alyssa Daniel" userId="04fa3333-4dbf-4874-9c13-e918cc2d987b" providerId="ADAL" clId="{54CA77AC-F3BC-4B2E-AE75-63C8131C2FE3}" dt="2021-08-30T14:38:47.633" v="1709" actId="2711"/>
          <ac:spMkLst>
            <pc:docMk/>
            <pc:sldMk cId="3920442499" sldId="578"/>
            <ac:spMk id="2" creationId="{00000000-0000-0000-0000-000000000000}"/>
          </ac:spMkLst>
        </pc:spChg>
        <pc:spChg chg="mod">
          <ac:chgData name="Alyssa Daniel" userId="04fa3333-4dbf-4874-9c13-e918cc2d987b" providerId="ADAL" clId="{54CA77AC-F3BC-4B2E-AE75-63C8131C2FE3}" dt="2021-08-30T14:38:38.558" v="1708" actId="12"/>
          <ac:spMkLst>
            <pc:docMk/>
            <pc:sldMk cId="3920442499" sldId="578"/>
            <ac:spMk id="7" creationId="{59D855D2-FC47-4A68-8153-42BA9944F123}"/>
          </ac:spMkLst>
        </pc:spChg>
      </pc:sldChg>
    </pc:docChg>
  </pc:docChgLst>
  <pc:docChgLst>
    <pc:chgData name="Robert Gunning" userId="2a64ed2d-3344-456a-961d-ca62d1505fc6" providerId="ADAL" clId="{8043EB00-BBD0-4AF0-B0BA-7FB5A8931052}"/>
    <pc:docChg chg="modSld">
      <pc:chgData name="Robert Gunning" userId="2a64ed2d-3344-456a-961d-ca62d1505fc6" providerId="ADAL" clId="{8043EB00-BBD0-4AF0-B0BA-7FB5A8931052}" dt="2020-11-23T19:55:14.733" v="11" actId="1076"/>
      <pc:docMkLst>
        <pc:docMk/>
      </pc:docMkLst>
      <pc:sldChg chg="modSp mod">
        <pc:chgData name="Robert Gunning" userId="2a64ed2d-3344-456a-961d-ca62d1505fc6" providerId="ADAL" clId="{8043EB00-BBD0-4AF0-B0BA-7FB5A8931052}" dt="2020-11-23T19:55:14.733" v="11" actId="1076"/>
        <pc:sldMkLst>
          <pc:docMk/>
          <pc:sldMk cId="844160757" sldId="317"/>
        </pc:sldMkLst>
        <pc:picChg chg="mod">
          <ac:chgData name="Robert Gunning" userId="2a64ed2d-3344-456a-961d-ca62d1505fc6" providerId="ADAL" clId="{8043EB00-BBD0-4AF0-B0BA-7FB5A8931052}" dt="2020-11-23T19:55:14.733" v="11" actId="1076"/>
          <ac:picMkLst>
            <pc:docMk/>
            <pc:sldMk cId="844160757" sldId="317"/>
            <ac:picMk id="4" creationId="{00000000-0000-0000-0000-000000000000}"/>
          </ac:picMkLst>
        </pc:picChg>
      </pc:sldChg>
      <pc:sldChg chg="modSp mod">
        <pc:chgData name="Robert Gunning" userId="2a64ed2d-3344-456a-961d-ca62d1505fc6" providerId="ADAL" clId="{8043EB00-BBD0-4AF0-B0BA-7FB5A8931052}" dt="2020-11-23T18:13:25.726" v="10" actId="20577"/>
        <pc:sldMkLst>
          <pc:docMk/>
          <pc:sldMk cId="2786619969" sldId="562"/>
        </pc:sldMkLst>
        <pc:spChg chg="mod">
          <ac:chgData name="Robert Gunning" userId="2a64ed2d-3344-456a-961d-ca62d1505fc6" providerId="ADAL" clId="{8043EB00-BBD0-4AF0-B0BA-7FB5A8931052}" dt="2020-11-23T18:13:25.726" v="10" actId="20577"/>
          <ac:spMkLst>
            <pc:docMk/>
            <pc:sldMk cId="2786619969" sldId="562"/>
            <ac:spMk id="3" creationId="{DA6A88C1-D150-4BB8-906B-0C592EB9769A}"/>
          </ac:spMkLst>
        </pc:spChg>
      </pc:sldChg>
    </pc:docChg>
  </pc:docChgLst>
  <pc:docChgLst>
    <pc:chgData name="Aaron Dellorco" userId="f6ab35b6-f629-48ab-b771-f6d33b2dfe20" providerId="ADAL" clId="{6424427A-1F9E-594F-9740-38B19EC5F40A}"/>
    <pc:docChg chg="modSld">
      <pc:chgData name="Aaron Dellorco" userId="f6ab35b6-f629-48ab-b771-f6d33b2dfe20" providerId="ADAL" clId="{6424427A-1F9E-594F-9740-38B19EC5F40A}" dt="2023-02-09T13:29:47.043" v="29" actId="20577"/>
      <pc:docMkLst>
        <pc:docMk/>
      </pc:docMkLst>
      <pc:sldChg chg="modSp mod">
        <pc:chgData name="Aaron Dellorco" userId="f6ab35b6-f629-48ab-b771-f6d33b2dfe20" providerId="ADAL" clId="{6424427A-1F9E-594F-9740-38B19EC5F40A}" dt="2023-02-09T13:29:47.043" v="29" actId="20577"/>
        <pc:sldMkLst>
          <pc:docMk/>
          <pc:sldMk cId="3770775077" sldId="575"/>
        </pc:sldMkLst>
        <pc:spChg chg="mod">
          <ac:chgData name="Aaron Dellorco" userId="f6ab35b6-f629-48ab-b771-f6d33b2dfe20" providerId="ADAL" clId="{6424427A-1F9E-594F-9740-38B19EC5F40A}" dt="2023-02-09T13:29:47.043" v="29" actId="20577"/>
          <ac:spMkLst>
            <pc:docMk/>
            <pc:sldMk cId="3770775077" sldId="575"/>
            <ac:spMk id="5" creationId="{B157DAC8-5FCA-4ED9-BBA5-D84595EF50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8A25E-D4A1-3C42-81BE-520315FE1DF6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7E9B2-98E1-284B-BED4-1145E756C8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7E9B2-98E1-284B-BED4-1145E756C8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35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040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56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7611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60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138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516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368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10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470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70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03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684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439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1658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1676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909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009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35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468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565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82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32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609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756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957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51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7410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59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029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003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0077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B02AFF-D4A4-7A4B-9A8A-41392F5BEC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2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318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274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74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281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911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14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47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2AFF-D4A4-7A4B-9A8A-41392F5BECC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31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oftdocs.co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softdocs.com" TargetMode="Externa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ftdocs-Logo-WHITE.png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15" y="641605"/>
            <a:ext cx="5818320" cy="332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01258" y="1227723"/>
            <a:ext cx="6941487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600" dirty="0">
                <a:solidFill>
                  <a:srgbClr val="591D6C"/>
                </a:solidFill>
                <a:latin typeface="Source Sans Pro Light"/>
                <a:cs typeface="Source Sans Pro Light"/>
              </a:rPr>
              <a:t>Headline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6211" y="2226147"/>
            <a:ext cx="81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Source Sans Pro Light"/>
                <a:cs typeface="Source Sans Pro Light"/>
              </a:rPr>
              <a:t>Body copy</a:t>
            </a:r>
            <a:endParaRPr lang="en-US" sz="2200" dirty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210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F0E-306E-46AF-9166-7093D8D1D03B}" type="datetime1">
              <a:rPr lang="en-US" smtClean="0"/>
              <a:t>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and Confidential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DA7A-DC2F-D644-8806-690756FC04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79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"/>
            <a:ext cx="9158927" cy="5189141"/>
          </a:xfrm>
          <a:prstGeom prst="rect">
            <a:avLst/>
          </a:prstGeom>
        </p:spPr>
      </p:pic>
      <p:pic>
        <p:nvPicPr>
          <p:cNvPr id="8" name="Picture 7" descr="Color-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88331"/>
            <a:ext cx="5486400" cy="3476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662256" y="2819632"/>
            <a:ext cx="5840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ource Sans Pro Light"/>
                <a:cs typeface="Source Sans Pro Light"/>
              </a:rPr>
              <a:t>Administrator Training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455508" y="4813913"/>
            <a:ext cx="7664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Source Sans Pro"/>
                <a:cs typeface="Source Sans Pro"/>
              </a:rPr>
              <a:t>This presentation is CONFIDENTIAL and property of </a:t>
            </a:r>
            <a:r>
              <a:rPr lang="en-US" sz="700" dirty="0">
                <a:solidFill>
                  <a:schemeClr val="bg1"/>
                </a:solidFill>
                <a:latin typeface="Source Sans Pro"/>
                <a:cs typeface="Source Sans Pro"/>
              </a:rPr>
              <a:t>Softdocs</a:t>
            </a:r>
            <a:r>
              <a:rPr lang="en-US" sz="800" dirty="0">
                <a:solidFill>
                  <a:schemeClr val="bg1"/>
                </a:solidFill>
                <a:latin typeface="Source Sans Pro"/>
                <a:cs typeface="Source Sans Pro"/>
              </a:rPr>
              <a:t>, Inc. It is to be used only for the purpose intended. Any unauthorized use is strictly prohibited. © 2015 Softdocs, Inc.</a:t>
            </a:r>
          </a:p>
        </p:txBody>
      </p:sp>
      <p:pic>
        <p:nvPicPr>
          <p:cNvPr id="11" name="Picture 10" descr="Softdocs-Logo-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76" y="4207523"/>
            <a:ext cx="1867895" cy="1068436"/>
          </a:xfrm>
          <a:prstGeom prst="rect">
            <a:avLst/>
          </a:prstGeom>
        </p:spPr>
      </p:pic>
      <p:pic>
        <p:nvPicPr>
          <p:cNvPr id="12" name="Picture 11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71" y="951004"/>
            <a:ext cx="3145184" cy="132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52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481122" y="1"/>
            <a:ext cx="4210333" cy="5143500"/>
          </a:xfrm>
          <a:prstGeom prst="rect">
            <a:avLst/>
          </a:prstGeom>
          <a:solidFill>
            <a:srgbClr val="000000">
              <a:alpha val="47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Etrieve Content Navigation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Content Configuration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Area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Category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Look-Ups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Key Fields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Create Document Type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  <a:p>
            <a:pPr algn="ctr" fontAlgn="t">
              <a:lnSpc>
                <a:spcPts val="4360"/>
              </a:lnSpc>
            </a:pPr>
            <a:r>
              <a:rPr lang="en-US" sz="2000" dirty="0">
                <a:solidFill>
                  <a:schemeClr val="bg1"/>
                </a:solidFill>
                <a:latin typeface="Source Sans Pro Light"/>
                <a:cs typeface="Source Sans Pro Light"/>
                <a:hlinkClick r:id="" action="ppaction://noaction"/>
              </a:rPr>
              <a:t>Area Adding Folders</a:t>
            </a:r>
            <a:endParaRPr lang="en-US" sz="20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46271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3504" y="369648"/>
            <a:ext cx="7644853" cy="6964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sz="3600">
                <a:latin typeface="Source Sans Pro Light"/>
                <a:cs typeface="Source Sans Pro Light"/>
              </a:rPr>
              <a:t>Headline align left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30454" y="1156116"/>
            <a:ext cx="4483093" cy="3737027"/>
          </a:xfrm>
          <a:prstGeom prst="rect">
            <a:avLst/>
          </a:prstGeom>
        </p:spPr>
        <p:txBody>
          <a:bodyPr bIns="0">
            <a:noAutofit/>
          </a:bodyPr>
          <a:lstStyle>
            <a:lvl1pPr marL="365751" indent="-365751">
              <a:spcBef>
                <a:spcPts val="533"/>
              </a:spcBef>
              <a:spcAft>
                <a:spcPts val="533"/>
              </a:spcAft>
              <a:buClr>
                <a:schemeClr val="accent4"/>
              </a:buClr>
              <a:buFont typeface="Wingdings" charset="2"/>
              <a:buChar char="§"/>
              <a:defRPr baseline="0"/>
            </a:lvl1pPr>
          </a:lstStyle>
          <a:p>
            <a:pPr marL="274320" indent="-274320"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Font typeface="Wingdings" charset="2"/>
              <a:buChar char="§"/>
            </a:pPr>
            <a:r>
              <a:rPr lang="en-US" sz="24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1 – center text box</a:t>
            </a:r>
          </a:p>
          <a:p>
            <a:pPr marL="603489" lvl="2" indent="-274313">
              <a:spcBef>
                <a:spcPts val="0"/>
              </a:spcBef>
              <a:spcAft>
                <a:spcPts val="200"/>
              </a:spcAft>
              <a:buClr>
                <a:schemeClr val="accent4"/>
              </a:buClr>
              <a:buSzPct val="65000"/>
              <a:buFont typeface="Wingdings" charset="2"/>
              <a:buChar char=""/>
            </a:pPr>
            <a:r>
              <a:rPr lang="en-US" sz="20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2</a:t>
            </a:r>
          </a:p>
          <a:p>
            <a:pPr marL="786364" lvl="4" indent="-182875">
              <a:spcBef>
                <a:spcPts val="0"/>
              </a:spcBef>
              <a:spcAft>
                <a:spcPts val="200"/>
              </a:spcAft>
              <a:buClr>
                <a:schemeClr val="accent4"/>
              </a:buClr>
              <a:buSzPct val="65000"/>
              <a:buFont typeface="Lucida Grande"/>
              <a:buChar char="-"/>
            </a:pPr>
            <a:r>
              <a:rPr lang="en-US" sz="1800">
                <a:solidFill>
                  <a:srgbClr val="000000"/>
                </a:solidFill>
                <a:latin typeface="Source Sans Pro Light"/>
                <a:cs typeface="Source Sans Pro Light"/>
              </a:rPr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5588474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4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7742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D38F-2EEA-47BC-BEA9-330EE6537A2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2/8/23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Proprietary and Confidential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CDA7A-DC2F-D644-8806-690756FC043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5708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61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36B3AD2-52D7-5A48-8D73-22DEC1B70D83}" type="datetimeFigureOut">
              <a:rPr lang="en-US" smtClean="0"/>
              <a:t>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9ACCDA7A-DC2F-D644-8806-690756FC04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69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jp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91D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55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9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2" r:id="rId2"/>
  </p:sldLayoutIdLst>
  <p:transition>
    <p:fade/>
  </p:transition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6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4" r:id="rId2"/>
    <p:sldLayoutId id="2147483696" r:id="rId3"/>
  </p:sldLayoutIdLst>
  <p:transition>
    <p:fade/>
  </p:transition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01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3" r:id="rId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0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DCC76A-B089-4930-96E3-FA2E5F5E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03" y="857346"/>
            <a:ext cx="3765393" cy="3877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 Administration Tools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8812A4-84B6-4CFB-95F1-E0EBD8C3B289}"/>
              </a:ext>
            </a:extLst>
          </p:cNvPr>
          <p:cNvSpPr/>
          <p:nvPr/>
        </p:nvSpPr>
        <p:spPr>
          <a:xfrm>
            <a:off x="4114490" y="2086186"/>
            <a:ext cx="942109" cy="927947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0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Adding a New Form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0478"/>
          <a:stretch/>
        </p:blipFill>
        <p:spPr>
          <a:xfrm>
            <a:off x="248455" y="857346"/>
            <a:ext cx="2291545" cy="38052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133A37-1918-4C21-82F7-A36E964B3DA6}"/>
              </a:ext>
            </a:extLst>
          </p:cNvPr>
          <p:cNvSpPr/>
          <p:nvPr/>
        </p:nvSpPr>
        <p:spPr>
          <a:xfrm>
            <a:off x="307876" y="1544320"/>
            <a:ext cx="1737670" cy="325121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80058-8840-4E17-ACB0-7E2E99D5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73" y="833905"/>
            <a:ext cx="2423112" cy="3828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2D7AAC-182E-4461-A7A0-BC18A5B3599B}"/>
              </a:ext>
            </a:extLst>
          </p:cNvPr>
          <p:cNvSpPr txBox="1"/>
          <p:nvPr/>
        </p:nvSpPr>
        <p:spPr>
          <a:xfrm>
            <a:off x="5872480" y="1043094"/>
            <a:ext cx="2777067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Add a new Form Group by clicking on “Add New Form Group” button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9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2644"/>
          <a:stretch/>
        </p:blipFill>
        <p:spPr>
          <a:xfrm>
            <a:off x="3577611" y="2081153"/>
            <a:ext cx="2894269" cy="2442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Deleting a Form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CA2339-230B-44AD-AC05-5EFA182EB7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25"/>
          <a:stretch/>
        </p:blipFill>
        <p:spPr>
          <a:xfrm>
            <a:off x="6522944" y="1142780"/>
            <a:ext cx="2340439" cy="831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8159E1-CC14-488D-BA71-39E10F004A1B}"/>
              </a:ext>
            </a:extLst>
          </p:cNvPr>
          <p:cNvSpPr txBox="1"/>
          <p:nvPr/>
        </p:nvSpPr>
        <p:spPr>
          <a:xfrm>
            <a:off x="390918" y="1142780"/>
            <a:ext cx="2391502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“Edit” then check the box next to the checkbox next to the Form Group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“Delete” to remove the Form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036CE6-2994-428F-A44F-7CB79C0F6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33"/>
          <a:stretch/>
        </p:blipFill>
        <p:spPr>
          <a:xfrm>
            <a:off x="6471880" y="2081153"/>
            <a:ext cx="2391502" cy="244210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BF51B6-2AEA-4728-9E3D-D11E7759FF8D}"/>
              </a:ext>
            </a:extLst>
          </p:cNvPr>
          <p:cNvSpPr/>
          <p:nvPr/>
        </p:nvSpPr>
        <p:spPr>
          <a:xfrm>
            <a:off x="6361582" y="1373186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85AD9D-E649-444B-B9CB-D84A5AAEB4D5}"/>
              </a:ext>
            </a:extLst>
          </p:cNvPr>
          <p:cNvSpPr/>
          <p:nvPr/>
        </p:nvSpPr>
        <p:spPr>
          <a:xfrm>
            <a:off x="3079902" y="2961790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D81DC9-67B2-4225-AEF8-540B46BD9430}"/>
              </a:ext>
            </a:extLst>
          </p:cNvPr>
          <p:cNvSpPr/>
          <p:nvPr/>
        </p:nvSpPr>
        <p:spPr>
          <a:xfrm>
            <a:off x="6086399" y="2284183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47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81" y="1059820"/>
            <a:ext cx="5695238" cy="35714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 Settings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835BD-2266-4C58-AB66-B9447543A7D3}"/>
              </a:ext>
            </a:extLst>
          </p:cNvPr>
          <p:cNvSpPr txBox="1"/>
          <p:nvPr/>
        </p:nvSpPr>
        <p:spPr>
          <a:xfrm>
            <a:off x="5997219" y="995680"/>
            <a:ext cx="2777067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name of the Group can be edited on the Group Settings tab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Changes save automatically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48" y="1230217"/>
            <a:ext cx="5932144" cy="322640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 Settings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A0397-F004-41D7-8E8C-E53DEE145099}"/>
              </a:ext>
            </a:extLst>
          </p:cNvPr>
          <p:cNvSpPr txBox="1"/>
          <p:nvPr/>
        </p:nvSpPr>
        <p:spPr>
          <a:xfrm>
            <a:off x="6091474" y="993564"/>
            <a:ext cx="2777067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Group Assignment tab will display any forms that are associated with the Group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Selecting the Available option will display all Forms that are available to associate to the Group</a:t>
            </a: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B6F304-9B76-4C6D-9959-C18A6C03DFDC}"/>
              </a:ext>
            </a:extLst>
          </p:cNvPr>
          <p:cNvSpPr/>
          <p:nvPr/>
        </p:nvSpPr>
        <p:spPr>
          <a:xfrm rot="10800000">
            <a:off x="3557422" y="2201167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67" y="1683516"/>
            <a:ext cx="8592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5093418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15C2DA2-3EC0-429F-95FD-21CC69BA4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02" y="837545"/>
            <a:ext cx="3765393" cy="3877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Forms Administration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C290F-FF7D-48AD-B530-F62241406D8B}"/>
              </a:ext>
            </a:extLst>
          </p:cNvPr>
          <p:cNvSpPr/>
          <p:nvPr/>
        </p:nvSpPr>
        <p:spPr>
          <a:xfrm>
            <a:off x="4114490" y="1124373"/>
            <a:ext cx="942109" cy="99568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67" y="1211600"/>
            <a:ext cx="6019154" cy="32378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Forms List &amp; Adding a New 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EEA09-CBD9-42D7-99B5-9D2D1128A9B8}"/>
              </a:ext>
            </a:extLst>
          </p:cNvPr>
          <p:cNvSpPr txBox="1"/>
          <p:nvPr/>
        </p:nvSpPr>
        <p:spPr>
          <a:xfrm>
            <a:off x="107887" y="975063"/>
            <a:ext cx="2669180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 new Form can be created by clicking “Add New Form”</a:t>
            </a:r>
          </a:p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Forms List can be sorted Alphabetically or By Form Group using the Sort dropdown</a:t>
            </a:r>
          </a:p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list can be filtered by entering text into the Search field</a:t>
            </a: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14A66F-FDFF-4625-AB4A-D8FBC1854D2A}"/>
              </a:ext>
            </a:extLst>
          </p:cNvPr>
          <p:cNvSpPr/>
          <p:nvPr/>
        </p:nvSpPr>
        <p:spPr>
          <a:xfrm rot="10800000">
            <a:off x="3340674" y="1557700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7CE2F3F-A56F-4B24-A30C-152800688EDB}"/>
              </a:ext>
            </a:extLst>
          </p:cNvPr>
          <p:cNvSpPr/>
          <p:nvPr/>
        </p:nvSpPr>
        <p:spPr>
          <a:xfrm rot="16200000">
            <a:off x="7665449" y="1827950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2CD365A-5565-433C-9C62-6E6019157519}"/>
              </a:ext>
            </a:extLst>
          </p:cNvPr>
          <p:cNvSpPr/>
          <p:nvPr/>
        </p:nvSpPr>
        <p:spPr>
          <a:xfrm rot="16200000">
            <a:off x="2839964" y="2232633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1444"/>
          <a:stretch/>
        </p:blipFill>
        <p:spPr>
          <a:xfrm>
            <a:off x="2493505" y="1797427"/>
            <a:ext cx="2315562" cy="2803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Deleting a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F5457-9AD2-4AA4-833B-67289B35B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317"/>
          <a:stretch/>
        </p:blipFill>
        <p:spPr>
          <a:xfrm>
            <a:off x="6225988" y="968789"/>
            <a:ext cx="2394133" cy="734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A2882A-3EDD-4DF2-8DFC-28638024D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02"/>
          <a:stretch/>
        </p:blipFill>
        <p:spPr>
          <a:xfrm>
            <a:off x="4809067" y="1797427"/>
            <a:ext cx="3811054" cy="280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3D52AE-2760-4B5F-9169-72A3D2B46547}"/>
              </a:ext>
            </a:extLst>
          </p:cNvPr>
          <p:cNvSpPr txBox="1"/>
          <p:nvPr/>
        </p:nvSpPr>
        <p:spPr>
          <a:xfrm>
            <a:off x="126758" y="1090508"/>
            <a:ext cx="2315562" cy="3751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“Edit” then check the box next to the checkbox next to the Form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“Delete” to remove the Form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BA717F-6D50-42B7-A87A-DF17D97DAD93}"/>
              </a:ext>
            </a:extLst>
          </p:cNvPr>
          <p:cNvSpPr/>
          <p:nvPr/>
        </p:nvSpPr>
        <p:spPr>
          <a:xfrm>
            <a:off x="6138062" y="1194518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C6605D5-4E5B-4F5A-8C2C-94F9DD227698}"/>
              </a:ext>
            </a:extLst>
          </p:cNvPr>
          <p:cNvSpPr/>
          <p:nvPr/>
        </p:nvSpPr>
        <p:spPr>
          <a:xfrm>
            <a:off x="1975849" y="3453426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3D2CF3C-9B35-49F1-8FA5-A5FE27F046E0}"/>
              </a:ext>
            </a:extLst>
          </p:cNvPr>
          <p:cNvSpPr/>
          <p:nvPr/>
        </p:nvSpPr>
        <p:spPr>
          <a:xfrm>
            <a:off x="5684249" y="2026983"/>
            <a:ext cx="770961" cy="37058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975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46C7CB-0E34-417E-A210-940265492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03"/>
          <a:stretch/>
        </p:blipFill>
        <p:spPr>
          <a:xfrm>
            <a:off x="395005" y="1397840"/>
            <a:ext cx="5287822" cy="28677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Creating a New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979EB-C3BA-45EB-A7B1-D25CE6B37FF3}"/>
              </a:ext>
            </a:extLst>
          </p:cNvPr>
          <p:cNvSpPr txBox="1"/>
          <p:nvPr/>
        </p:nvSpPr>
        <p:spPr>
          <a:xfrm>
            <a:off x="5770880" y="981837"/>
            <a:ext cx="2978115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General Settings is where the Form’s Name is entered. All other form options are disabled until the form is named.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Enter a name for the new Form and hit enter or tab to leave the field.  The form will be created and the other functions will become available.</a:t>
            </a: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C576F-F0A0-46E2-9509-575FC3C92A64}"/>
              </a:ext>
            </a:extLst>
          </p:cNvPr>
          <p:cNvSpPr/>
          <p:nvPr/>
        </p:nvSpPr>
        <p:spPr>
          <a:xfrm>
            <a:off x="2319556" y="1788159"/>
            <a:ext cx="3363271" cy="568961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1.jpg"/>
          <p:cNvPicPr>
            <a:picLocks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926" y="0"/>
            <a:ext cx="9158926" cy="5189141"/>
          </a:xfrm>
          <a:prstGeom prst="rect">
            <a:avLst/>
          </a:prstGeom>
        </p:spPr>
      </p:pic>
      <p:pic>
        <p:nvPicPr>
          <p:cNvPr id="7" name="Picture 6" descr="Color-Line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2499728"/>
            <a:ext cx="5486400" cy="347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4064" y="4829789"/>
            <a:ext cx="7760128" cy="20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This presentation is CONFIDENTIAL and property of Softdocs, Inc. It is to be used only for the purpose intended. Any unauthorized use is strictly prohibited. © 201</a:t>
            </a:r>
            <a:r>
              <a:rPr lang="en-US" sz="751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 </a:t>
            </a:r>
            <a:r>
              <a:rPr lang="en-US" sz="75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Softdocs, Inc.</a:t>
            </a:r>
          </a:p>
        </p:txBody>
      </p:sp>
      <p:pic>
        <p:nvPicPr>
          <p:cNvPr id="10" name="Picture 9" descr="Softdocs-Logo-WHITE.pn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08" t="13386" r="4508" b="13386"/>
          <a:stretch/>
        </p:blipFill>
        <p:spPr>
          <a:xfrm>
            <a:off x="-6404" y="4350544"/>
            <a:ext cx="1699474" cy="782394"/>
          </a:xfrm>
          <a:prstGeom prst="rect">
            <a:avLst/>
          </a:prstGeom>
        </p:spPr>
      </p:pic>
      <p:pic>
        <p:nvPicPr>
          <p:cNvPr id="11" name="Picture 10" descr="Etrieve-by-Softdocs-lofo-WHITE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3215" y="1069634"/>
            <a:ext cx="2823152" cy="12421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3181" y="2597985"/>
            <a:ext cx="8921011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Forms Administration &amp; Design</a:t>
            </a:r>
            <a:endParaRPr lang="en-US" sz="2800" dirty="0">
              <a:solidFill>
                <a:schemeClr val="bg1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075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1726B51-7690-4E4D-AB1E-5F68B92EA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60"/>
          <a:stretch/>
        </p:blipFill>
        <p:spPr>
          <a:xfrm>
            <a:off x="426104" y="1266799"/>
            <a:ext cx="5629256" cy="29059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Creating a New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82432-CEA4-4022-9E3B-5D52D80F1F86}"/>
              </a:ext>
            </a:extLst>
          </p:cNvPr>
          <p:cNvSpPr txBox="1"/>
          <p:nvPr/>
        </p:nvSpPr>
        <p:spPr>
          <a:xfrm>
            <a:off x="6068907" y="1378735"/>
            <a:ext cx="2680088" cy="3302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Assign the Form to a Form Group by selecting a Group from the Form Group dropdown.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35041B-DFD8-4212-BD51-9AB03311F41C}"/>
              </a:ext>
            </a:extLst>
          </p:cNvPr>
          <p:cNvSpPr/>
          <p:nvPr/>
        </p:nvSpPr>
        <p:spPr>
          <a:xfrm>
            <a:off x="2563396" y="3230880"/>
            <a:ext cx="3363271" cy="32512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F000E7-5CC1-4653-B17C-0CAEADF20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60"/>
          <a:stretch/>
        </p:blipFill>
        <p:spPr>
          <a:xfrm>
            <a:off x="426104" y="1266799"/>
            <a:ext cx="5629256" cy="2905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9BAC7-E4EC-4005-A4A2-D9B80A52C18F}"/>
              </a:ext>
            </a:extLst>
          </p:cNvPr>
          <p:cNvSpPr txBox="1"/>
          <p:nvPr/>
        </p:nvSpPr>
        <p:spPr>
          <a:xfrm>
            <a:off x="6068907" y="1378735"/>
            <a:ext cx="2680088" cy="3302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Publish button will make the Form available in the Forms library for users with access privileges to the Form.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Published forms cannot be edited.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8604E-B86C-45E4-88F4-13198C6F93C6}"/>
              </a:ext>
            </a:extLst>
          </p:cNvPr>
          <p:cNvSpPr/>
          <p:nvPr/>
        </p:nvSpPr>
        <p:spPr>
          <a:xfrm>
            <a:off x="2543076" y="2309706"/>
            <a:ext cx="1100977" cy="392854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6A5D06-903E-4F75-BA83-A8766029F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60"/>
          <a:stretch/>
        </p:blipFill>
        <p:spPr>
          <a:xfrm>
            <a:off x="426104" y="1266799"/>
            <a:ext cx="5629256" cy="29059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D6169-CD52-4D5A-921A-59080FCD232D}"/>
              </a:ext>
            </a:extLst>
          </p:cNvPr>
          <p:cNvSpPr txBox="1"/>
          <p:nvPr/>
        </p:nvSpPr>
        <p:spPr>
          <a:xfrm>
            <a:off x="6055359" y="1154033"/>
            <a:ext cx="2831253" cy="356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Public toggle will make the Form available to ALL users.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This is only used for 3rd Party accessible forms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Anonymous Access will allow the form to be accessible to non-authenticated users.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Turning this on will provide a deep link to access the form.</a:t>
            </a:r>
          </a:p>
          <a:p>
            <a:pPr marL="177800">
              <a:buClr>
                <a:srgbClr val="E7642A"/>
              </a:buClr>
              <a:buSzPct val="80000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06868-9382-49BE-ABDD-B5A7ECF58262}"/>
              </a:ext>
            </a:extLst>
          </p:cNvPr>
          <p:cNvSpPr/>
          <p:nvPr/>
        </p:nvSpPr>
        <p:spPr>
          <a:xfrm>
            <a:off x="2543076" y="2689013"/>
            <a:ext cx="2340497" cy="541867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0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776A2-8224-4854-B87B-11C76EE815FC}"/>
              </a:ext>
            </a:extLst>
          </p:cNvPr>
          <p:cNvSpPr txBox="1"/>
          <p:nvPr/>
        </p:nvSpPr>
        <p:spPr>
          <a:xfrm>
            <a:off x="6350561" y="1429173"/>
            <a:ext cx="2479714" cy="3247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If the form is referencing a 3</a:t>
            </a:r>
            <a:r>
              <a:rPr lang="en-US" baseline="300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rd</a:t>
            </a: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party JavaScript source, that site will need to be added as a trusted site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77800">
              <a:buClr>
                <a:srgbClr val="E7642A"/>
              </a:buClr>
              <a:buSzPct val="80000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E26F-C600-42EE-9A53-5F1EA944E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" y="955039"/>
            <a:ext cx="6252898" cy="36237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45053BD-49D2-4482-A3A5-0EB61E508EA3}"/>
              </a:ext>
            </a:extLst>
          </p:cNvPr>
          <p:cNvSpPr/>
          <p:nvPr/>
        </p:nvSpPr>
        <p:spPr>
          <a:xfrm rot="10800000">
            <a:off x="2141796" y="2495808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A01619-958A-4F18-984F-CD561CAA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68" y="1046750"/>
            <a:ext cx="5351930" cy="34206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07495-42E1-4DF4-A904-5D703AAB7659}"/>
              </a:ext>
            </a:extLst>
          </p:cNvPr>
          <p:cNvSpPr txBox="1"/>
          <p:nvPr/>
        </p:nvSpPr>
        <p:spPr>
          <a:xfrm>
            <a:off x="137258" y="1046750"/>
            <a:ext cx="3283275" cy="3566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Files tab allows access to the Form’s code files.  </a:t>
            </a:r>
          </a:p>
          <a:p>
            <a:pPr marL="177800">
              <a:buClr>
                <a:srgbClr val="E7642A"/>
              </a:buClr>
              <a:buSzPct val="80000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77800">
              <a:buClr>
                <a:srgbClr val="E7642A"/>
              </a:buClr>
              <a:buSzPct val="80000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sz="1600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Upload </a:t>
            </a:r>
            <a:r>
              <a:rPr lang="en-US" sz="16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files to the form. Files can also be dragged and dropped to upload</a:t>
            </a:r>
          </a:p>
          <a:p>
            <a:pPr marL="635000" lvl="1">
              <a:buClr>
                <a:srgbClr val="E7642A"/>
              </a:buClr>
              <a:buSzPct val="80000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sz="1600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Create </a:t>
            </a:r>
            <a:r>
              <a:rPr lang="en-US" sz="16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files.</a:t>
            </a:r>
          </a:p>
          <a:p>
            <a:pPr marL="635000" lvl="1">
              <a:buClr>
                <a:srgbClr val="E7642A"/>
              </a:buClr>
              <a:buSzPct val="80000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16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50388-6DCC-49E6-84AF-586FF95B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02" y="2006196"/>
            <a:ext cx="295238" cy="3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3C640-5888-4E23-9CD1-14AFCC8ED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2" y="3019191"/>
            <a:ext cx="295238" cy="276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2588A8-169F-4D62-992F-A53BBD750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767" y="3331457"/>
            <a:ext cx="1802789" cy="15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Editing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B4B55-A6B0-4D8E-A323-92C1D2F4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82" y="1072289"/>
            <a:ext cx="5972582" cy="3428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D855D2-FC47-4A68-8153-42BA9944F123}"/>
              </a:ext>
            </a:extLst>
          </p:cNvPr>
          <p:cNvSpPr txBox="1"/>
          <p:nvPr/>
        </p:nvSpPr>
        <p:spPr>
          <a:xfrm>
            <a:off x="137259" y="1632372"/>
            <a:ext cx="2687222" cy="29813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the file to open the code for editing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All changes in the text editor will </a:t>
            </a:r>
            <a:r>
              <a:rPr lang="en-US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auto save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b="1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Download</a:t>
            </a: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the selected file</a:t>
            </a:r>
            <a:endParaRPr lang="en-US" b="1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3FFE8-FB74-4EF7-A806-67E3F5849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36" y="3306675"/>
            <a:ext cx="36190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Downloading the Form’s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855D2-FC47-4A68-8153-42BA9944F123}"/>
              </a:ext>
            </a:extLst>
          </p:cNvPr>
          <p:cNvSpPr txBox="1"/>
          <p:nvPr/>
        </p:nvSpPr>
        <p:spPr>
          <a:xfrm>
            <a:off x="258136" y="1265244"/>
            <a:ext cx="3277543" cy="334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Downloading multiple files will zip the files together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Edit</a:t>
            </a: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to enable the editing tool</a:t>
            </a:r>
          </a:p>
          <a:p>
            <a:pPr marL="635000" lvl="1">
              <a:buClr>
                <a:srgbClr val="E7642A"/>
              </a:buClr>
              <a:buSzPct val="80000"/>
            </a:pPr>
            <a:endParaRPr lang="en-US" b="1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All </a:t>
            </a: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form files</a:t>
            </a:r>
          </a:p>
          <a:p>
            <a:pPr marL="635000" lvl="1">
              <a:buClr>
                <a:srgbClr val="E7642A"/>
              </a:buClr>
              <a:buSzPct val="80000"/>
            </a:pPr>
            <a:endParaRPr lang="en-US" b="1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lvl="1">
              <a:buClr>
                <a:srgbClr val="E7642A"/>
              </a:buClr>
              <a:buSzPct val="80000"/>
            </a:pPr>
            <a:r>
              <a:rPr lang="en-US" b="1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Download</a:t>
            </a: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the form files</a:t>
            </a:r>
            <a:endParaRPr lang="en-US" b="1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1A3B6-88CF-4035-8909-C4F630607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107" y="1265243"/>
            <a:ext cx="5153757" cy="3348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44FA9-3564-4341-8FAA-6FCC8C569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5" y="2116659"/>
            <a:ext cx="452022" cy="241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A7F4A-2C6C-4174-8AC7-E0476B9DA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82" y="2906302"/>
            <a:ext cx="722955" cy="2877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207D0-6F49-40C2-916D-4D6C06EE3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2" y="3469633"/>
            <a:ext cx="361905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88C1-D150-4BB8-906B-0C592EB9769A}"/>
              </a:ext>
            </a:extLst>
          </p:cNvPr>
          <p:cNvSpPr txBox="1"/>
          <p:nvPr/>
        </p:nvSpPr>
        <p:spPr>
          <a:xfrm>
            <a:off x="5472853" y="857346"/>
            <a:ext cx="361696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indent="-3429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Selected Form Fields are used for: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Workflow Package Names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Workflow Navigation Rules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Workflow Integrations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Broadcast Actor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Conditional Actor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Data Export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Exporting to Content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520700" indent="-3429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Fields that have been selected as Inputs will display in green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BA74E-6692-4674-8AD1-90F890A635AF}"/>
              </a:ext>
            </a:extLst>
          </p:cNvPr>
          <p:cNvGrpSpPr/>
          <p:nvPr/>
        </p:nvGrpSpPr>
        <p:grpSpPr>
          <a:xfrm>
            <a:off x="208975" y="1019504"/>
            <a:ext cx="5263878" cy="3640549"/>
            <a:chOff x="1868442" y="857346"/>
            <a:chExt cx="5407116" cy="3866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5CA3C-AA9C-4339-9215-21C1D50BE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510"/>
            <a:stretch/>
          </p:blipFill>
          <p:spPr>
            <a:xfrm>
              <a:off x="1868442" y="857346"/>
              <a:ext cx="1801863" cy="38653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10A120-684F-41FF-8624-FD527A1E8D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91" r="21415"/>
            <a:stretch/>
          </p:blipFill>
          <p:spPr>
            <a:xfrm>
              <a:off x="3661428" y="857346"/>
              <a:ext cx="3167544" cy="38653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A9660D-2239-48AE-934F-2BE2D08DC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062"/>
            <a:stretch/>
          </p:blipFill>
          <p:spPr>
            <a:xfrm>
              <a:off x="6820096" y="858384"/>
              <a:ext cx="455462" cy="3865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1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6" y="1310182"/>
            <a:ext cx="6019791" cy="3028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D1136-CB15-41F5-9D96-33B24B467170}"/>
              </a:ext>
            </a:extLst>
          </p:cNvPr>
          <p:cNvSpPr txBox="1"/>
          <p:nvPr/>
        </p:nvSpPr>
        <p:spPr>
          <a:xfrm>
            <a:off x="6150187" y="1310182"/>
            <a:ext cx="293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Click “Show” to view the IDs &amp; Names of the selected input fields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Selected inputs can be reordered from this menu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5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Inputs &amp; Workflow Exports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88C1-D150-4BB8-906B-0C592EB9769A}"/>
              </a:ext>
            </a:extLst>
          </p:cNvPr>
          <p:cNvSpPr txBox="1"/>
          <p:nvPr/>
        </p:nvSpPr>
        <p:spPr>
          <a:xfrm>
            <a:off x="362243" y="1076175"/>
            <a:ext cx="84195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 Field order defines the order Fields will be listed in the import file when the Form is exported at the end of a Workflow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First 4 Fields will always be: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Image Path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Document Type (defined in Workflow End Step Export)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Workflow Package ID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Document Date</a:t>
            </a:r>
          </a:p>
        </p:txBody>
      </p:sp>
    </p:spTree>
    <p:extLst>
      <p:ext uri="{BB962C8B-B14F-4D97-AF65-F5344CB8AC3E}">
        <p14:creationId xmlns:p14="http://schemas.microsoft.com/office/powerpoint/2010/main" val="2555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06" y="128945"/>
            <a:ext cx="8350785" cy="1107996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Agenda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F5CED60-2B59-4E5D-9766-E221D03C71B3}"/>
              </a:ext>
            </a:extLst>
          </p:cNvPr>
          <p:cNvSpPr txBox="1"/>
          <p:nvPr/>
        </p:nvSpPr>
        <p:spPr>
          <a:xfrm>
            <a:off x="420720" y="1236941"/>
            <a:ext cx="8302556" cy="3695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Central Administration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Administration</a:t>
            </a: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Search, Delete, and Create Forms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General Settings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Files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Inputs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Preview</a:t>
            </a:r>
          </a:p>
          <a:p>
            <a:pPr marL="1549400" lvl="2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CSP Violation Reports</a:t>
            </a:r>
          </a:p>
        </p:txBody>
      </p:sp>
    </p:spTree>
    <p:extLst>
      <p:ext uri="{BB962C8B-B14F-4D97-AF65-F5344CB8AC3E}">
        <p14:creationId xmlns:p14="http://schemas.microsoft.com/office/powerpoint/2010/main" val="41398142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Inputs &amp; Workflow Exports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A88C1-D150-4BB8-906B-0C592EB9769A}"/>
              </a:ext>
            </a:extLst>
          </p:cNvPr>
          <p:cNvSpPr txBox="1"/>
          <p:nvPr/>
        </p:nvSpPr>
        <p:spPr>
          <a:xfrm>
            <a:off x="362243" y="1076175"/>
            <a:ext cx="8419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First Field listed on Inputs tab will be </a:t>
            </a:r>
            <a:r>
              <a:rPr lang="en-US" sz="2800" b="1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Field 5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To determine a Field’s position in the export file, count starting from 5 in the Input Field list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Use the Field position to correctly map Fields in the Content Import associated with the Form</a:t>
            </a:r>
          </a:p>
        </p:txBody>
      </p:sp>
    </p:spTree>
    <p:extLst>
      <p:ext uri="{BB962C8B-B14F-4D97-AF65-F5344CB8AC3E}">
        <p14:creationId xmlns:p14="http://schemas.microsoft.com/office/powerpoint/2010/main" val="278661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03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07" y="1143178"/>
            <a:ext cx="2114286" cy="28571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D40EB68-6C57-40A2-A2D8-D310D6B04A9B}"/>
              </a:ext>
            </a:extLst>
          </p:cNvPr>
          <p:cNvSpPr/>
          <p:nvPr/>
        </p:nvSpPr>
        <p:spPr>
          <a:xfrm rot="9599045">
            <a:off x="3673777" y="2745488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E05F7-07DF-4B8C-A2A8-012B251F442E}"/>
              </a:ext>
            </a:extLst>
          </p:cNvPr>
          <p:cNvSpPr txBox="1"/>
          <p:nvPr/>
        </p:nvSpPr>
        <p:spPr>
          <a:xfrm>
            <a:off x="4460895" y="1143178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Preview tab will show the Form in its current state to allow testing of Form functionality.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Always check if form fields are “sent to server”</a:t>
            </a:r>
          </a:p>
        </p:txBody>
      </p:sp>
    </p:spTree>
    <p:extLst>
      <p:ext uri="{BB962C8B-B14F-4D97-AF65-F5344CB8AC3E}">
        <p14:creationId xmlns:p14="http://schemas.microsoft.com/office/powerpoint/2010/main" val="2090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3" y="1290629"/>
            <a:ext cx="5553529" cy="2814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8DFAB-85D2-4491-9693-80A3C1128DA5}"/>
              </a:ext>
            </a:extLst>
          </p:cNvPr>
          <p:cNvSpPr txBox="1"/>
          <p:nvPr/>
        </p:nvSpPr>
        <p:spPr>
          <a:xfrm>
            <a:off x="5998104" y="1223307"/>
            <a:ext cx="2993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the Preview Tab a Form will display as a User would see the Form in the Forms Library</a:t>
            </a:r>
          </a:p>
          <a:p>
            <a:pPr>
              <a:buClr>
                <a:srgbClr val="E7642A"/>
              </a:buClr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JavaScript Code and Integrations can be tested on this Screen to ensure the Form is functioning correctly.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D3DA64-24D3-4A9F-AD32-98D25776FEFF}"/>
              </a:ext>
            </a:extLst>
          </p:cNvPr>
          <p:cNvSpPr/>
          <p:nvPr/>
        </p:nvSpPr>
        <p:spPr>
          <a:xfrm rot="9599045">
            <a:off x="1241726" y="1846741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0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7" y="1001659"/>
            <a:ext cx="6247754" cy="3140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B0DDA1-7D2C-438B-AA13-00620B88A207}"/>
              </a:ext>
            </a:extLst>
          </p:cNvPr>
          <p:cNvSpPr txBox="1"/>
          <p:nvPr/>
        </p:nvSpPr>
        <p:spPr>
          <a:xfrm>
            <a:off x="6473271" y="1503677"/>
            <a:ext cx="252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As values are entered on the form, the Form Console at the bottom of the screen will show the values sent to the database for each input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9305C8-AAD4-4603-8235-9DE72AD45F32}"/>
              </a:ext>
            </a:extLst>
          </p:cNvPr>
          <p:cNvSpPr/>
          <p:nvPr/>
        </p:nvSpPr>
        <p:spPr>
          <a:xfrm rot="536961">
            <a:off x="1899979" y="2230317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51A04F-752E-4BDD-917B-4F32E27A363C}"/>
              </a:ext>
            </a:extLst>
          </p:cNvPr>
          <p:cNvSpPr/>
          <p:nvPr/>
        </p:nvSpPr>
        <p:spPr>
          <a:xfrm rot="4020745">
            <a:off x="1643356" y="3490761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1" y="1133329"/>
            <a:ext cx="5967329" cy="30194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6018973-ED23-4EEB-A90D-2D1D009FF71F}"/>
              </a:ext>
            </a:extLst>
          </p:cNvPr>
          <p:cNvSpPr/>
          <p:nvPr/>
        </p:nvSpPr>
        <p:spPr>
          <a:xfrm rot="9599045">
            <a:off x="5153327" y="2205999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16B1F6-C7BC-41D6-86EC-18E5BCDFC021}"/>
              </a:ext>
            </a:extLst>
          </p:cNvPr>
          <p:cNvSpPr txBox="1"/>
          <p:nvPr/>
        </p:nvSpPr>
        <p:spPr>
          <a:xfrm>
            <a:off x="6209890" y="1542826"/>
            <a:ext cx="2703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Form Console can be expanded by dragging the black bar at the bottom of the screen up</a:t>
            </a:r>
          </a:p>
        </p:txBody>
      </p:sp>
    </p:spTree>
    <p:extLst>
      <p:ext uri="{BB962C8B-B14F-4D97-AF65-F5344CB8AC3E}">
        <p14:creationId xmlns:p14="http://schemas.microsoft.com/office/powerpoint/2010/main" val="160573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Builder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048" y="1157464"/>
            <a:ext cx="2133333" cy="28285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F71EA7B-AEB7-4D63-B167-E4FEAAB40134}"/>
              </a:ext>
            </a:extLst>
          </p:cNvPr>
          <p:cNvSpPr/>
          <p:nvPr/>
        </p:nvSpPr>
        <p:spPr>
          <a:xfrm rot="9599045">
            <a:off x="3784882" y="3129917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55372-CB07-46C2-80CB-8D907A49EE33}"/>
              </a:ext>
            </a:extLst>
          </p:cNvPr>
          <p:cNvSpPr txBox="1"/>
          <p:nvPr/>
        </p:nvSpPr>
        <p:spPr>
          <a:xfrm>
            <a:off x="4760068" y="1413753"/>
            <a:ext cx="286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Builder tab accesses the Form Builder</a:t>
            </a:r>
          </a:p>
        </p:txBody>
      </p:sp>
    </p:spTree>
    <p:extLst>
      <p:ext uri="{BB962C8B-B14F-4D97-AF65-F5344CB8AC3E}">
        <p14:creationId xmlns:p14="http://schemas.microsoft.com/office/powerpoint/2010/main" val="34885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98" y="1119369"/>
            <a:ext cx="2085714" cy="29047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6157110-BB15-4724-86E6-7E36C545B16B}"/>
              </a:ext>
            </a:extLst>
          </p:cNvPr>
          <p:cNvSpPr/>
          <p:nvPr/>
        </p:nvSpPr>
        <p:spPr>
          <a:xfrm rot="9599045">
            <a:off x="4051771" y="3402059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A8210-2DE1-4005-9A22-7CC94803D39C}"/>
              </a:ext>
            </a:extLst>
          </p:cNvPr>
          <p:cNvSpPr txBox="1"/>
          <p:nvPr/>
        </p:nvSpPr>
        <p:spPr>
          <a:xfrm rot="10800000" flipV="1">
            <a:off x="5235518" y="1642176"/>
            <a:ext cx="334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Connect tab is used to associate the Form to Integration Data Sources.</a:t>
            </a:r>
          </a:p>
        </p:txBody>
      </p:sp>
    </p:spTree>
    <p:extLst>
      <p:ext uri="{BB962C8B-B14F-4D97-AF65-F5344CB8AC3E}">
        <p14:creationId xmlns:p14="http://schemas.microsoft.com/office/powerpoint/2010/main" val="10932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5" y="857346"/>
            <a:ext cx="7647790" cy="38598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DAAA64D-63D0-4183-A048-9F6F1C9CD9F9}"/>
              </a:ext>
            </a:extLst>
          </p:cNvPr>
          <p:cNvSpPr/>
          <p:nvPr/>
        </p:nvSpPr>
        <p:spPr>
          <a:xfrm rot="12840736">
            <a:off x="3320622" y="2145379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9C48E-0AB0-41E5-A8DE-098A775EACF2}"/>
              </a:ext>
            </a:extLst>
          </p:cNvPr>
          <p:cNvSpPr txBox="1"/>
          <p:nvPr/>
        </p:nvSpPr>
        <p:spPr>
          <a:xfrm>
            <a:off x="4319081" y="2107658"/>
            <a:ext cx="3365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Connect Tab will show Integration Sources associated with the Form (and their actions) by default</a:t>
            </a:r>
          </a:p>
        </p:txBody>
      </p:sp>
    </p:spTree>
    <p:extLst>
      <p:ext uri="{BB962C8B-B14F-4D97-AF65-F5344CB8AC3E}">
        <p14:creationId xmlns:p14="http://schemas.microsoft.com/office/powerpoint/2010/main" val="100714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1340" b="36889"/>
          <a:stretch/>
        </p:blipFill>
        <p:spPr>
          <a:xfrm>
            <a:off x="240266" y="863477"/>
            <a:ext cx="5795467" cy="26857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EE999EE-88B9-4065-8896-51FC17605E16}"/>
              </a:ext>
            </a:extLst>
          </p:cNvPr>
          <p:cNvSpPr/>
          <p:nvPr/>
        </p:nvSpPr>
        <p:spPr>
          <a:xfrm rot="9599045">
            <a:off x="2245944" y="1242009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2A5C-7A8B-4631-91F8-13AFE5E4194E}"/>
              </a:ext>
            </a:extLst>
          </p:cNvPr>
          <p:cNvSpPr txBox="1"/>
          <p:nvPr/>
        </p:nvSpPr>
        <p:spPr>
          <a:xfrm>
            <a:off x="6028268" y="1117026"/>
            <a:ext cx="302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Click the Available Radio Button to see a list of all available Integration Sources</a:t>
            </a:r>
          </a:p>
        </p:txBody>
      </p:sp>
    </p:spTree>
    <p:extLst>
      <p:ext uri="{BB962C8B-B14F-4D97-AF65-F5344CB8AC3E}">
        <p14:creationId xmlns:p14="http://schemas.microsoft.com/office/powerpoint/2010/main" val="27111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0" y="857346"/>
            <a:ext cx="7356920" cy="370533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DCD1275-16D6-4C08-9030-C453CBA827FA}"/>
              </a:ext>
            </a:extLst>
          </p:cNvPr>
          <p:cNvSpPr/>
          <p:nvPr/>
        </p:nvSpPr>
        <p:spPr>
          <a:xfrm rot="9599045">
            <a:off x="3083496" y="1213247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269773-6FAB-442A-B2A1-9DA84948F5FF}"/>
              </a:ext>
            </a:extLst>
          </p:cNvPr>
          <p:cNvSpPr/>
          <p:nvPr/>
        </p:nvSpPr>
        <p:spPr>
          <a:xfrm rot="9599045">
            <a:off x="3726948" y="1522527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93E108-3EC5-4406-AC1A-8ECD57EFE468}"/>
              </a:ext>
            </a:extLst>
          </p:cNvPr>
          <p:cNvSpPr/>
          <p:nvPr/>
        </p:nvSpPr>
        <p:spPr>
          <a:xfrm rot="19322241">
            <a:off x="2654610" y="2107287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354C8-385F-483A-B0B0-631DF4073B08}"/>
              </a:ext>
            </a:extLst>
          </p:cNvPr>
          <p:cNvSpPr txBox="1"/>
          <p:nvPr/>
        </p:nvSpPr>
        <p:spPr>
          <a:xfrm>
            <a:off x="4572000" y="2086821"/>
            <a:ext cx="3281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E7642A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list of Sources can be filtered by entering text in the Search Field.</a:t>
            </a:r>
          </a:p>
          <a:p>
            <a:pPr marL="342900" indent="-342900">
              <a:buClr>
                <a:srgbClr val="E7642A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Source Name </a:t>
            </a:r>
          </a:p>
          <a:p>
            <a:pPr marL="342900" indent="-342900">
              <a:buClr>
                <a:srgbClr val="E7642A"/>
              </a:buClr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To associate a Source to a Form, click the checkbox for the Action the Source executes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83D1-A070-4BA7-B1D1-6EA7CECAA365}"/>
              </a:ext>
            </a:extLst>
          </p:cNvPr>
          <p:cNvSpPr txBox="1"/>
          <p:nvPr/>
        </p:nvSpPr>
        <p:spPr>
          <a:xfrm>
            <a:off x="3072642" y="1286956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34BA01-7DDC-4B74-8B14-5D6280E7D08C}"/>
              </a:ext>
            </a:extLst>
          </p:cNvPr>
          <p:cNvSpPr txBox="1"/>
          <p:nvPr/>
        </p:nvSpPr>
        <p:spPr>
          <a:xfrm>
            <a:off x="3701546" y="160950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E8D6A7-22F3-4A53-9C08-1FC8B3A00139}"/>
              </a:ext>
            </a:extLst>
          </p:cNvPr>
          <p:cNvSpPr txBox="1"/>
          <p:nvPr/>
        </p:nvSpPr>
        <p:spPr>
          <a:xfrm>
            <a:off x="3149573" y="1919449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4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3516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Central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67327984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Connect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5" y="857346"/>
            <a:ext cx="7647790" cy="38598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942FF5F-2405-4C2E-86E1-33AB30992ACB}"/>
              </a:ext>
            </a:extLst>
          </p:cNvPr>
          <p:cNvSpPr/>
          <p:nvPr/>
        </p:nvSpPr>
        <p:spPr>
          <a:xfrm rot="19322241">
            <a:off x="2667207" y="2172701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7F78B-D765-47D7-A616-E5849D5D1245}"/>
              </a:ext>
            </a:extLst>
          </p:cNvPr>
          <p:cNvSpPr txBox="1"/>
          <p:nvPr/>
        </p:nvSpPr>
        <p:spPr>
          <a:xfrm>
            <a:off x="3948505" y="2428364"/>
            <a:ext cx="385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To disassociate a Source, from a Form, uncheck the box for the Action the Source executes</a:t>
            </a:r>
          </a:p>
        </p:txBody>
      </p:sp>
    </p:spTree>
    <p:extLst>
      <p:ext uri="{BB962C8B-B14F-4D97-AF65-F5344CB8AC3E}">
        <p14:creationId xmlns:p14="http://schemas.microsoft.com/office/powerpoint/2010/main" val="24090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67" y="1683516"/>
            <a:ext cx="8592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</p:txBody>
      </p:sp>
    </p:spTree>
    <p:extLst>
      <p:ext uri="{BB962C8B-B14F-4D97-AF65-F5344CB8AC3E}">
        <p14:creationId xmlns:p14="http://schemas.microsoft.com/office/powerpoint/2010/main" val="411228796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21E42-4E48-4F54-A5EF-C1AC8BEE1C81}"/>
              </a:ext>
            </a:extLst>
          </p:cNvPr>
          <p:cNvSpPr txBox="1"/>
          <p:nvPr/>
        </p:nvSpPr>
        <p:spPr>
          <a:xfrm>
            <a:off x="362243" y="1076175"/>
            <a:ext cx="8419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PDFs that already have input fields configured can be uploaded as an Etrieve Form.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 cannot display: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Radio Buttons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Select Drop-downs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The Viewmodel.js can be utilized to manipulate PDF input fields for validation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 are not accessible in Etrieve</a:t>
            </a:r>
          </a:p>
        </p:txBody>
      </p:sp>
    </p:spTree>
    <p:extLst>
      <p:ext uri="{BB962C8B-B14F-4D97-AF65-F5344CB8AC3E}">
        <p14:creationId xmlns:p14="http://schemas.microsoft.com/office/powerpoint/2010/main" val="304782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173AE3-9275-420D-B6C5-BEC2C8AD5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05" y="862069"/>
            <a:ext cx="7643864" cy="3750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01E588-6239-4959-88EA-22FDFF8E6393}"/>
              </a:ext>
            </a:extLst>
          </p:cNvPr>
          <p:cNvSpPr/>
          <p:nvPr/>
        </p:nvSpPr>
        <p:spPr>
          <a:xfrm rot="12405675">
            <a:off x="2479614" y="1707220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D7B89-7CF4-4424-ABF5-F59F4BD7F689}"/>
              </a:ext>
            </a:extLst>
          </p:cNvPr>
          <p:cNvSpPr txBox="1"/>
          <p:nvPr/>
        </p:nvSpPr>
        <p:spPr>
          <a:xfrm>
            <a:off x="3748185" y="1822450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Load the fillable PDF into the Files tab</a:t>
            </a:r>
          </a:p>
        </p:txBody>
      </p:sp>
    </p:spTree>
    <p:extLst>
      <p:ext uri="{BB962C8B-B14F-4D97-AF65-F5344CB8AC3E}">
        <p14:creationId xmlns:p14="http://schemas.microsoft.com/office/powerpoint/2010/main" val="25631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2B8278-C424-4AA6-A05D-A81A8377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99" y="1435455"/>
            <a:ext cx="5582846" cy="27390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B6C96F-8213-40E0-855B-C99A46B59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37" y="2243159"/>
            <a:ext cx="1727399" cy="1395392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3FE42-F5B9-473A-A9AD-B1FA8B9EF00F}"/>
              </a:ext>
            </a:extLst>
          </p:cNvPr>
          <p:cNvSpPr txBox="1"/>
          <p:nvPr/>
        </p:nvSpPr>
        <p:spPr>
          <a:xfrm>
            <a:off x="74922" y="1278443"/>
            <a:ext cx="3084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To add a viewmodel.js to the form, click “+” and type “viewmodel.js” and press “SAVE”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Adding a viewmodel.js to the PDF will allow you to perform form life cycle JavaScript functions to your fillable PDF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0F633C-89A9-48CE-9713-438C1A059B56}"/>
              </a:ext>
            </a:extLst>
          </p:cNvPr>
          <p:cNvSpPr/>
          <p:nvPr/>
        </p:nvSpPr>
        <p:spPr>
          <a:xfrm rot="12617375">
            <a:off x="4489656" y="1806408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0CBA7F-28DC-4429-A014-A5C58FE22CCA}"/>
              </a:ext>
            </a:extLst>
          </p:cNvPr>
          <p:cNvSpPr/>
          <p:nvPr/>
        </p:nvSpPr>
        <p:spPr>
          <a:xfrm rot="1917265">
            <a:off x="4582780" y="2292591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B86449-DCDA-4590-BD01-B0DB0CDE7F70}"/>
              </a:ext>
            </a:extLst>
          </p:cNvPr>
          <p:cNvSpPr/>
          <p:nvPr/>
        </p:nvSpPr>
        <p:spPr>
          <a:xfrm rot="2341440">
            <a:off x="3625846" y="1298356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102A38-1186-415F-8471-6BEB3DA01FFF}"/>
              </a:ext>
            </a:extLst>
          </p:cNvPr>
          <p:cNvSpPr/>
          <p:nvPr/>
        </p:nvSpPr>
        <p:spPr>
          <a:xfrm>
            <a:off x="4239685" y="1991695"/>
            <a:ext cx="488950" cy="21670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00F6FA-F06A-45A6-BF48-B65D6928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90" y="1024986"/>
            <a:ext cx="5058215" cy="24816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Fillable PDFs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9BAC9-2335-49CF-B71F-69575D44E75D}"/>
              </a:ext>
            </a:extLst>
          </p:cNvPr>
          <p:cNvSpPr txBox="1"/>
          <p:nvPr/>
        </p:nvSpPr>
        <p:spPr>
          <a:xfrm>
            <a:off x="134441" y="1088383"/>
            <a:ext cx="1755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Preview &amp; Test the fillable PDF from the Preview tab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FD22A2-7B17-44C0-BF2C-C65AACF066D0}"/>
              </a:ext>
            </a:extLst>
          </p:cNvPr>
          <p:cNvSpPr/>
          <p:nvPr/>
        </p:nvSpPr>
        <p:spPr>
          <a:xfrm rot="20305669">
            <a:off x="1373224" y="1931153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C2E1F-B0BF-4283-9C00-7EBC08D16880}"/>
              </a:ext>
            </a:extLst>
          </p:cNvPr>
          <p:cNvSpPr txBox="1"/>
          <p:nvPr/>
        </p:nvSpPr>
        <p:spPr>
          <a:xfrm>
            <a:off x="7074210" y="1088383"/>
            <a:ext cx="1933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E7642A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Verify data being entered in the PDF is being sent to the server successfully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E0B2FF0-0D6F-45E2-8C0B-E58CA30471F6}"/>
              </a:ext>
            </a:extLst>
          </p:cNvPr>
          <p:cNvSpPr/>
          <p:nvPr/>
        </p:nvSpPr>
        <p:spPr>
          <a:xfrm rot="11301260">
            <a:off x="6149795" y="1850316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6296AC5-5BD9-41DA-9A02-15B90C6C8777}"/>
              </a:ext>
            </a:extLst>
          </p:cNvPr>
          <p:cNvSpPr/>
          <p:nvPr/>
        </p:nvSpPr>
        <p:spPr>
          <a:xfrm rot="9883258">
            <a:off x="6017041" y="2827245"/>
            <a:ext cx="770961" cy="23046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8A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667" y="1683516"/>
            <a:ext cx="8592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CSP Violation Reports</a:t>
            </a:r>
          </a:p>
        </p:txBody>
      </p:sp>
    </p:spTree>
    <p:extLst>
      <p:ext uri="{BB962C8B-B14F-4D97-AF65-F5344CB8AC3E}">
        <p14:creationId xmlns:p14="http://schemas.microsoft.com/office/powerpoint/2010/main" val="3590102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5CAAB4-FD16-49BB-99F5-11FA1D23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734" y="857346"/>
            <a:ext cx="3765393" cy="3877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CSP Violation Reports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8086" y="2994620"/>
            <a:ext cx="942109" cy="846726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7DAC8-5FCA-4ED9-BBA5-D84595EF502B}"/>
              </a:ext>
            </a:extLst>
          </p:cNvPr>
          <p:cNvSpPr txBox="1"/>
          <p:nvPr/>
        </p:nvSpPr>
        <p:spPr>
          <a:xfrm>
            <a:off x="362243" y="1076175"/>
            <a:ext cx="4596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Reports any form’s CSP violations (Content </a:t>
            </a:r>
            <a:r>
              <a:rPr lang="en-US" sz="280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Security Policy)</a:t>
            </a:r>
            <a:endParaRPr lang="en-US" sz="2800" dirty="0">
              <a:solidFill>
                <a:srgbClr val="20969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2800" dirty="0">
              <a:solidFill>
                <a:srgbClr val="20969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Will report if a form is referencing a JavaScript library from a 3</a:t>
            </a:r>
            <a:r>
              <a:rPr lang="en-US" sz="2800" baseline="30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rd</a:t>
            </a: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party site</a:t>
            </a:r>
          </a:p>
        </p:txBody>
      </p:sp>
    </p:spTree>
    <p:extLst>
      <p:ext uri="{BB962C8B-B14F-4D97-AF65-F5344CB8AC3E}">
        <p14:creationId xmlns:p14="http://schemas.microsoft.com/office/powerpoint/2010/main" val="37707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Calibri Light" panose="020F030202020403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CSP Violation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7DAC8-5FCA-4ED9-BBA5-D84595EF502B}"/>
              </a:ext>
            </a:extLst>
          </p:cNvPr>
          <p:cNvSpPr txBox="1"/>
          <p:nvPr/>
        </p:nvSpPr>
        <p:spPr>
          <a:xfrm>
            <a:off x="362243" y="1076175"/>
            <a:ext cx="45966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Report shows Form’s ID and the specified 3</a:t>
            </a:r>
            <a:r>
              <a:rPr lang="en-US" sz="2800" baseline="30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rd</a:t>
            </a: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party JavaScript blocked URLs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sz="2800" dirty="0">
              <a:solidFill>
                <a:srgbClr val="209692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By default, 3</a:t>
            </a:r>
            <a:r>
              <a:rPr lang="en-US" sz="2800" baseline="300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rd</a:t>
            </a:r>
            <a:r>
              <a:rPr lang="en-US" sz="28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 party URLs are not blocked in Etrieve but will always report.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57D9B-840B-4F13-B63C-D820FF29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861" y="1177767"/>
            <a:ext cx="3822896" cy="30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Accessing Administration Tools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251DDCA-5C8A-46EB-B154-2386F5523E7D}"/>
              </a:ext>
            </a:extLst>
          </p:cNvPr>
          <p:cNvSpPr txBox="1"/>
          <p:nvPr/>
        </p:nvSpPr>
        <p:spPr>
          <a:xfrm>
            <a:off x="6438320" y="1043094"/>
            <a:ext cx="2343182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Administration accessed by clicking on Settings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505BB-0E9C-4BC0-895B-3B57C750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9" y="895864"/>
            <a:ext cx="4516001" cy="2775281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E83A09EF-B439-46DD-9E87-F867D9AA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47" y="2421499"/>
            <a:ext cx="4599484" cy="232130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CC75BDF-414F-46A3-8F75-38D330243DF9}"/>
              </a:ext>
            </a:extLst>
          </p:cNvPr>
          <p:cNvSpPr/>
          <p:nvPr/>
        </p:nvSpPr>
        <p:spPr>
          <a:xfrm>
            <a:off x="4474734" y="3677134"/>
            <a:ext cx="1097280" cy="3224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B5FEEE-6753-472C-A6D3-A53FC6516249}"/>
              </a:ext>
            </a:extLst>
          </p:cNvPr>
          <p:cNvSpPr/>
          <p:nvPr/>
        </p:nvSpPr>
        <p:spPr>
          <a:xfrm rot="10800000">
            <a:off x="4960170" y="814343"/>
            <a:ext cx="1097280" cy="322443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85CAAB4-FD16-49BB-99F5-11FA1D23F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03" y="805218"/>
            <a:ext cx="3765393" cy="38770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&amp; Group Administration Tools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8655" y="1070187"/>
            <a:ext cx="942109" cy="2719031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83516"/>
            <a:ext cx="9144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591D6C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</a:t>
            </a:r>
          </a:p>
        </p:txBody>
      </p:sp>
    </p:spTree>
    <p:extLst>
      <p:ext uri="{BB962C8B-B14F-4D97-AF65-F5344CB8AC3E}">
        <p14:creationId xmlns:p14="http://schemas.microsoft.com/office/powerpoint/2010/main" val="24791504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40" y="929849"/>
            <a:ext cx="5868100" cy="38129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72536-25C7-4452-B8A7-D2FEF21F09DA}"/>
              </a:ext>
            </a:extLst>
          </p:cNvPr>
          <p:cNvSpPr txBox="1"/>
          <p:nvPr/>
        </p:nvSpPr>
        <p:spPr>
          <a:xfrm>
            <a:off x="6238240" y="1043094"/>
            <a:ext cx="2682240" cy="369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0" rtlCol="0" anchor="t" anchorCtr="0" forceAA="0" compatLnSpc="1">
            <a:prstTxWarp prst="textNoShape">
              <a:avLst/>
            </a:prstTxWarp>
            <a:no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  Organize the Form Library in Central</a:t>
            </a:r>
          </a:p>
          <a:p>
            <a:pPr marL="463550" indent="-28575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Groups can expand and collapse the list of forms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Forms not assigned to a Group will display under Unassigned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 3" panose="05040102010807070707" pitchFamily="18" charset="2"/>
              <a:buChar char=""/>
            </a:pPr>
            <a:endParaRPr lang="en-US" dirty="0">
              <a:solidFill>
                <a:srgbClr val="000000"/>
              </a:solidFill>
              <a:latin typeface="Source Sans Pro Light" panose="020B0403030403020204" pitchFamily="34" charset="0"/>
              <a:ea typeface="Source Sans Pro Light" panose="020B0403030403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0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101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591D6C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A88C1-D150-4BB8-906B-0C592EB9769A}"/>
              </a:ext>
            </a:extLst>
          </p:cNvPr>
          <p:cNvSpPr txBox="1"/>
          <p:nvPr/>
        </p:nvSpPr>
        <p:spPr>
          <a:xfrm>
            <a:off x="362243" y="1076175"/>
            <a:ext cx="841951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 are optional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Default will be “Unassigned”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 Form can only be assigned to a single Form Group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 names can be edited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Form Groups can be deleted</a:t>
            </a:r>
          </a:p>
          <a:p>
            <a:pPr marL="1092200" lvl="1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969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All associated Forms must be removed first</a:t>
            </a:r>
          </a:p>
          <a:p>
            <a:pPr marL="635000" indent="-457200">
              <a:buClr>
                <a:srgbClr val="E7642A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Calibri Light" panose="020F0302020204030204" pitchFamily="34" charset="0"/>
              </a:rPr>
              <a:t>Security is based on Forms – Not Form Groups</a:t>
            </a:r>
          </a:p>
        </p:txBody>
      </p:sp>
    </p:spTree>
    <p:extLst>
      <p:ext uri="{BB962C8B-B14F-4D97-AF65-F5344CB8AC3E}">
        <p14:creationId xmlns:p14="http://schemas.microsoft.com/office/powerpoint/2010/main" val="22798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4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D Headline+bullets">
  <a:themeElements>
    <a:clrScheme name="Custom 5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Custom Design">
  <a:themeElements>
    <a:clrScheme name="Custom 6">
      <a:dk1>
        <a:srgbClr val="591D6C"/>
      </a:dk1>
      <a:lt1>
        <a:sysClr val="window" lastClr="FFFFFF"/>
      </a:lt1>
      <a:dk2>
        <a:srgbClr val="48464B"/>
      </a:dk2>
      <a:lt2>
        <a:srgbClr val="FFFFFF"/>
      </a:lt2>
      <a:accent1>
        <a:srgbClr val="591D6C"/>
      </a:accent1>
      <a:accent2>
        <a:srgbClr val="0E9491"/>
      </a:accent2>
      <a:accent3>
        <a:srgbClr val="48464B"/>
      </a:accent3>
      <a:accent4>
        <a:srgbClr val="E7642A"/>
      </a:accent4>
      <a:accent5>
        <a:srgbClr val="DBAB1B"/>
      </a:accent5>
      <a:accent6>
        <a:srgbClr val="BFBFBF"/>
      </a:accent6>
      <a:hlink>
        <a:srgbClr val="FFFFFF"/>
      </a:hlink>
      <a:folHlink>
        <a:srgbClr val="0E94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9E136C22F984BA0C8F6FB3A46CF2D" ma:contentTypeVersion="13" ma:contentTypeDescription="Create a new document." ma:contentTypeScope="" ma:versionID="8944845010eaa635764dddb0b8f3bd31">
  <xsd:schema xmlns:xsd="http://www.w3.org/2001/XMLSchema" xmlns:xs="http://www.w3.org/2001/XMLSchema" xmlns:p="http://schemas.microsoft.com/office/2006/metadata/properties" xmlns:ns2="e1cab490-67e4-4a19-b2f5-040f41917aee" xmlns:ns3="0489acb1-f2a1-4ac7-a7f4-a5b276df8b99" targetNamespace="http://schemas.microsoft.com/office/2006/metadata/properties" ma:root="true" ma:fieldsID="4592d86e8e734946a6231d794c26b65a" ns2:_="" ns3:_="">
    <xsd:import namespace="e1cab490-67e4-4a19-b2f5-040f41917aee"/>
    <xsd:import namespace="0489acb1-f2a1-4ac7-a7f4-a5b276df8b9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_Flow_SignoffStatu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ab490-67e4-4a19-b2f5-040f41917a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9acb1-f2a1-4ac7-a7f4-a5b276df8b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_Flow_SignoffStatus" ma:index="14" nillable="true" ma:displayName="Sign-off status" ma:internalName="_x0024_Resources_x003a_core_x002c_Signoff_Status_x003b_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1cab490-67e4-4a19-b2f5-040f41917aee">
      <UserInfo>
        <DisplayName/>
        <AccountId xsi:nil="true"/>
        <AccountType/>
      </UserInfo>
    </SharedWithUsers>
    <_Flow_SignoffStatus xmlns="0489acb1-f2a1-4ac7-a7f4-a5b276df8b99" xsi:nil="true"/>
  </documentManagement>
</p:properties>
</file>

<file path=customXml/itemProps1.xml><?xml version="1.0" encoding="utf-8"?>
<ds:datastoreItem xmlns:ds="http://schemas.openxmlformats.org/officeDocument/2006/customXml" ds:itemID="{886EAC78-A8D6-42EB-91F3-8A7917AC9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cab490-67e4-4a19-b2f5-040f41917aee"/>
    <ds:schemaRef ds:uri="0489acb1-f2a1-4ac7-a7f4-a5b276df8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B03261-23ED-4FA5-BEB2-924C810B30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56696-781D-42A0-82E4-1C752A022C21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489acb1-f2a1-4ac7-a7f4-a5b276df8b99"/>
    <ds:schemaRef ds:uri="e1cab490-67e4-4a19-b2f5-040f41917a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1240</Words>
  <Application>Microsoft Macintosh PowerPoint</Application>
  <PresentationFormat>On-screen Show (16:9)</PresentationFormat>
  <Paragraphs>229</Paragraphs>
  <Slides>49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Arial</vt:lpstr>
      <vt:lpstr>Calibri</vt:lpstr>
      <vt:lpstr>Calibri Light</vt:lpstr>
      <vt:lpstr>Lucida Grande</vt:lpstr>
      <vt:lpstr>Source Sans Pro</vt:lpstr>
      <vt:lpstr>Source Sans Pro Light</vt:lpstr>
      <vt:lpstr>Wingdings</vt:lpstr>
      <vt:lpstr>Wingdings 3</vt:lpstr>
      <vt:lpstr>Default Theme</vt:lpstr>
      <vt:lpstr>SD Headline+bullets</vt:lpstr>
      <vt:lpstr>2_Office Theme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Drill</dc:creator>
  <cp:lastModifiedBy>Aaron Dellorco</cp:lastModifiedBy>
  <cp:revision>195</cp:revision>
  <dcterms:modified xsi:type="dcterms:W3CDTF">2023-02-09T13:29:53Z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0x0101006059E136C22F984BA0C8F6FB3A46CF2D</vt:lpwstr>
  </property>
  <property fmtid="{D5CDD505-2E9C-101B-9397-08002B2CF9AE}" pid="3" name="Order">
    <vt:r8>82800</vt:r8>
  </property>
  <property fmtid="{D5CDD505-2E9C-101B-9397-08002B2CF9AE}" pid="4" name="ComplianceAssetI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</Properties>
</file>