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 id="2147483672" r:id="rId5"/>
    <p:sldMasterId id="2147483684" r:id="rId6"/>
    <p:sldMasterId id="2147483688" r:id="rId7"/>
    <p:sldMasterId id="2147483690" r:id="rId8"/>
  </p:sldMasterIdLst>
  <p:notesMasterIdLst>
    <p:notesMasterId r:id="rId30"/>
  </p:notesMasterIdLst>
  <p:sldIdLst>
    <p:sldId id="256" r:id="rId9"/>
    <p:sldId id="317" r:id="rId10"/>
    <p:sldId id="346" r:id="rId11"/>
    <p:sldId id="546" r:id="rId12"/>
    <p:sldId id="550" r:id="rId13"/>
    <p:sldId id="551" r:id="rId14"/>
    <p:sldId id="558" r:id="rId15"/>
    <p:sldId id="547" r:id="rId16"/>
    <p:sldId id="325" r:id="rId17"/>
    <p:sldId id="549" r:id="rId18"/>
    <p:sldId id="566" r:id="rId19"/>
    <p:sldId id="552" r:id="rId20"/>
    <p:sldId id="561" r:id="rId21"/>
    <p:sldId id="553" r:id="rId22"/>
    <p:sldId id="425" r:id="rId23"/>
    <p:sldId id="548" r:id="rId24"/>
    <p:sldId id="554" r:id="rId25"/>
    <p:sldId id="555" r:id="rId26"/>
    <p:sldId id="563" r:id="rId27"/>
    <p:sldId id="565" r:id="rId28"/>
    <p:sldId id="545"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C822E9-C3A7-485E-88A0-7021C5967957}">
          <p14:sldIdLst>
            <p14:sldId id="256"/>
            <p14:sldId id="317"/>
            <p14:sldId id="346"/>
            <p14:sldId id="546"/>
            <p14:sldId id="550"/>
            <p14:sldId id="551"/>
            <p14:sldId id="558"/>
            <p14:sldId id="547"/>
            <p14:sldId id="325"/>
            <p14:sldId id="549"/>
            <p14:sldId id="566"/>
            <p14:sldId id="552"/>
            <p14:sldId id="561"/>
            <p14:sldId id="553"/>
            <p14:sldId id="425"/>
            <p14:sldId id="548"/>
            <p14:sldId id="554"/>
            <p14:sldId id="555"/>
            <p14:sldId id="563"/>
            <p14:sldId id="565"/>
            <p14:sldId id="545"/>
          </p14:sldIdLst>
        </p14:section>
      </p14:sectionLst>
    </p:ext>
    <p:ext uri="{EFAFB233-063F-42B5-8137-9DF3F51BA10A}">
      <p15:sldGuideLst xmlns:p15="http://schemas.microsoft.com/office/powerpoint/2012/main">
        <p15:guide id="1" orient="horz" pos="204" userDrawn="1">
          <p15:clr>
            <a:srgbClr val="A4A3A4"/>
          </p15:clr>
        </p15:guide>
        <p15:guide id="2" pos="2880" userDrawn="1">
          <p15:clr>
            <a:srgbClr val="A4A3A4"/>
          </p15:clr>
        </p15:guide>
        <p15:guide id="4" pos="81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a Mason" initials="LM" lastIdx="0" clrIdx="0"/>
  <p:cmAuthor id="2" name="David Collins" initials="DC" lastIdx="2" clrIdx="1">
    <p:extLst>
      <p:ext uri="{19B8F6BF-5375-455C-9EA6-DF929625EA0E}">
        <p15:presenceInfo xmlns:p15="http://schemas.microsoft.com/office/powerpoint/2012/main" userId="S::dcollins@softdocs.com::3f42da00-5c14-4738-9aac-ceb90f9dd7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642A"/>
    <a:srgbClr val="000000"/>
    <a:srgbClr val="209692"/>
    <a:srgbClr val="3C8EC8"/>
    <a:srgbClr val="FFFFFF"/>
    <a:srgbClr val="DBAB1B"/>
    <a:srgbClr val="5B595E"/>
    <a:srgbClr val="591D6D"/>
    <a:srgbClr val="FFFF66"/>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954691-31EC-40CE-B729-D0C8F0610297}" v="1" dt="2021-09-27T20:01:33.327"/>
  </p1510:revLst>
</p1510:revInfo>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479" autoAdjust="0"/>
  </p:normalViewPr>
  <p:slideViewPr>
    <p:cSldViewPr snapToGrid="0">
      <p:cViewPr varScale="1">
        <p:scale>
          <a:sx n="88" d="100"/>
          <a:sy n="88" d="100"/>
        </p:scale>
        <p:origin x="620" y="64"/>
      </p:cViewPr>
      <p:guideLst>
        <p:guide orient="horz" pos="204"/>
        <p:guide pos="2880"/>
        <p:guide pos="816"/>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Gunning" userId="2a64ed2d-3344-456a-961d-ca62d1505fc6" providerId="ADAL" clId="{4D387FFE-BD39-45A0-8DA0-98827895E41A}"/>
    <pc:docChg chg="custSel delSld modSld modSection">
      <pc:chgData name="Robert Gunning" userId="2a64ed2d-3344-456a-961d-ca62d1505fc6" providerId="ADAL" clId="{4D387FFE-BD39-45A0-8DA0-98827895E41A}" dt="2021-03-10T15:21:48.517" v="72" actId="1076"/>
      <pc:docMkLst>
        <pc:docMk/>
      </pc:docMkLst>
      <pc:sldChg chg="del">
        <pc:chgData name="Robert Gunning" userId="2a64ed2d-3344-456a-961d-ca62d1505fc6" providerId="ADAL" clId="{4D387FFE-BD39-45A0-8DA0-98827895E41A}" dt="2021-03-10T15:16:01.166" v="36" actId="47"/>
        <pc:sldMkLst>
          <pc:docMk/>
          <pc:sldMk cId="3909403063" sldId="417"/>
        </pc:sldMkLst>
      </pc:sldChg>
      <pc:sldChg chg="addSp modSp mod">
        <pc:chgData name="Robert Gunning" userId="2a64ed2d-3344-456a-961d-ca62d1505fc6" providerId="ADAL" clId="{4D387FFE-BD39-45A0-8DA0-98827895E41A}" dt="2021-03-10T15:21:48.517" v="72" actId="1076"/>
        <pc:sldMkLst>
          <pc:docMk/>
          <pc:sldMk cId="2700607349" sldId="551"/>
        </pc:sldMkLst>
        <pc:spChg chg="mod">
          <ac:chgData name="Robert Gunning" userId="2a64ed2d-3344-456a-961d-ca62d1505fc6" providerId="ADAL" clId="{4D387FFE-BD39-45A0-8DA0-98827895E41A}" dt="2021-03-10T15:21:48.517" v="72" actId="1076"/>
          <ac:spMkLst>
            <pc:docMk/>
            <pc:sldMk cId="2700607349" sldId="551"/>
            <ac:spMk id="5" creationId="{1EF1CE35-D5A3-4FD4-820D-2878824CC881}"/>
          </ac:spMkLst>
        </pc:spChg>
        <pc:spChg chg="add mod">
          <ac:chgData name="Robert Gunning" userId="2a64ed2d-3344-456a-961d-ca62d1505fc6" providerId="ADAL" clId="{4D387FFE-BD39-45A0-8DA0-98827895E41A}" dt="2021-03-10T15:21:48.517" v="72" actId="1076"/>
          <ac:spMkLst>
            <pc:docMk/>
            <pc:sldMk cId="2700607349" sldId="551"/>
            <ac:spMk id="9" creationId="{0231E7E8-5E89-43FF-98FA-80EF749230F6}"/>
          </ac:spMkLst>
        </pc:spChg>
        <pc:spChg chg="add mod">
          <ac:chgData name="Robert Gunning" userId="2a64ed2d-3344-456a-961d-ca62d1505fc6" providerId="ADAL" clId="{4D387FFE-BD39-45A0-8DA0-98827895E41A}" dt="2021-03-10T15:21:48.517" v="72" actId="1076"/>
          <ac:spMkLst>
            <pc:docMk/>
            <pc:sldMk cId="2700607349" sldId="551"/>
            <ac:spMk id="14" creationId="{986B702A-8BC6-46E4-BFC1-3859A24C3425}"/>
          </ac:spMkLst>
        </pc:spChg>
        <pc:picChg chg="mod">
          <ac:chgData name="Robert Gunning" userId="2a64ed2d-3344-456a-961d-ca62d1505fc6" providerId="ADAL" clId="{4D387FFE-BD39-45A0-8DA0-98827895E41A}" dt="2021-03-10T15:21:48.517" v="72" actId="1076"/>
          <ac:picMkLst>
            <pc:docMk/>
            <pc:sldMk cId="2700607349" sldId="551"/>
            <ac:picMk id="3" creationId="{00000000-0000-0000-0000-000000000000}"/>
          </ac:picMkLst>
        </pc:picChg>
        <pc:picChg chg="add mod">
          <ac:chgData name="Robert Gunning" userId="2a64ed2d-3344-456a-961d-ca62d1505fc6" providerId="ADAL" clId="{4D387FFE-BD39-45A0-8DA0-98827895E41A}" dt="2021-03-10T15:21:48.517" v="72" actId="1076"/>
          <ac:picMkLst>
            <pc:docMk/>
            <pc:sldMk cId="2700607349" sldId="551"/>
            <ac:picMk id="6" creationId="{0B4969B4-2CDF-42D2-9780-19E040E1F9C9}"/>
          </ac:picMkLst>
        </pc:picChg>
        <pc:picChg chg="add mod">
          <ac:chgData name="Robert Gunning" userId="2a64ed2d-3344-456a-961d-ca62d1505fc6" providerId="ADAL" clId="{4D387FFE-BD39-45A0-8DA0-98827895E41A}" dt="2021-03-10T15:21:48.517" v="72" actId="1076"/>
          <ac:picMkLst>
            <pc:docMk/>
            <pc:sldMk cId="2700607349" sldId="551"/>
            <ac:picMk id="7" creationId="{943DC3F3-249A-404D-A89C-C988CD4F9234}"/>
          </ac:picMkLst>
        </pc:picChg>
        <pc:cxnChg chg="mod">
          <ac:chgData name="Robert Gunning" userId="2a64ed2d-3344-456a-961d-ca62d1505fc6" providerId="ADAL" clId="{4D387FFE-BD39-45A0-8DA0-98827895E41A}" dt="2021-03-10T15:21:48.517" v="72" actId="1076"/>
          <ac:cxnSpMkLst>
            <pc:docMk/>
            <pc:sldMk cId="2700607349" sldId="551"/>
            <ac:cxnSpMk id="4" creationId="{5796C104-FE5D-470A-9F6D-8D3D1A804CE1}"/>
          </ac:cxnSpMkLst>
        </pc:cxnChg>
        <pc:cxnChg chg="add mod">
          <ac:chgData name="Robert Gunning" userId="2a64ed2d-3344-456a-961d-ca62d1505fc6" providerId="ADAL" clId="{4D387FFE-BD39-45A0-8DA0-98827895E41A}" dt="2021-03-10T15:21:48.517" v="72" actId="1076"/>
          <ac:cxnSpMkLst>
            <pc:docMk/>
            <pc:sldMk cId="2700607349" sldId="551"/>
            <ac:cxnSpMk id="10" creationId="{577A1EF8-E914-47B0-8CD5-511C76687BE5}"/>
          </ac:cxnSpMkLst>
        </pc:cxnChg>
        <pc:cxnChg chg="add mod">
          <ac:chgData name="Robert Gunning" userId="2a64ed2d-3344-456a-961d-ca62d1505fc6" providerId="ADAL" clId="{4D387FFE-BD39-45A0-8DA0-98827895E41A}" dt="2021-03-10T15:21:48.517" v="72" actId="1076"/>
          <ac:cxnSpMkLst>
            <pc:docMk/>
            <pc:sldMk cId="2700607349" sldId="551"/>
            <ac:cxnSpMk id="15" creationId="{D856FD35-A873-43EA-A848-A2EF92186F60}"/>
          </ac:cxnSpMkLst>
        </pc:cxnChg>
      </pc:sldChg>
      <pc:sldChg chg="addSp modSp mod">
        <pc:chgData name="Robert Gunning" userId="2a64ed2d-3344-456a-961d-ca62d1505fc6" providerId="ADAL" clId="{4D387FFE-BD39-45A0-8DA0-98827895E41A}" dt="2021-03-10T15:21:37.873" v="71" actId="1076"/>
        <pc:sldMkLst>
          <pc:docMk/>
          <pc:sldMk cId="1557880772" sldId="552"/>
        </pc:sldMkLst>
        <pc:spChg chg="mod">
          <ac:chgData name="Robert Gunning" userId="2a64ed2d-3344-456a-961d-ca62d1505fc6" providerId="ADAL" clId="{4D387FFE-BD39-45A0-8DA0-98827895E41A}" dt="2021-03-10T15:21:37.873" v="71" actId="1076"/>
          <ac:spMkLst>
            <pc:docMk/>
            <pc:sldMk cId="1557880772" sldId="552"/>
            <ac:spMk id="5" creationId="{1EF1CE35-D5A3-4FD4-820D-2878824CC881}"/>
          </ac:spMkLst>
        </pc:spChg>
        <pc:spChg chg="add mod ord">
          <ac:chgData name="Robert Gunning" userId="2a64ed2d-3344-456a-961d-ca62d1505fc6" providerId="ADAL" clId="{4D387FFE-BD39-45A0-8DA0-98827895E41A}" dt="2021-03-10T15:21:22.937" v="70" actId="1076"/>
          <ac:spMkLst>
            <pc:docMk/>
            <pc:sldMk cId="1557880772" sldId="552"/>
            <ac:spMk id="6" creationId="{1701F703-7B25-4FB9-9FD4-A0FC1A4EACA9}"/>
          </ac:spMkLst>
        </pc:spChg>
        <pc:spChg chg="add mod ord">
          <ac:chgData name="Robert Gunning" userId="2a64ed2d-3344-456a-961d-ca62d1505fc6" providerId="ADAL" clId="{4D387FFE-BD39-45A0-8DA0-98827895E41A}" dt="2021-03-10T15:21:22.937" v="70" actId="1076"/>
          <ac:spMkLst>
            <pc:docMk/>
            <pc:sldMk cId="1557880772" sldId="552"/>
            <ac:spMk id="9" creationId="{2CF49B2B-2E03-409F-B9C8-A7227DE38264}"/>
          </ac:spMkLst>
        </pc:spChg>
        <pc:picChg chg="mod">
          <ac:chgData name="Robert Gunning" userId="2a64ed2d-3344-456a-961d-ca62d1505fc6" providerId="ADAL" clId="{4D387FFE-BD39-45A0-8DA0-98827895E41A}" dt="2021-03-10T15:21:37.873" v="71" actId="1076"/>
          <ac:picMkLst>
            <pc:docMk/>
            <pc:sldMk cId="1557880772" sldId="552"/>
            <ac:picMk id="3" creationId="{00000000-0000-0000-0000-000000000000}"/>
          </ac:picMkLst>
        </pc:picChg>
        <pc:picChg chg="add mod">
          <ac:chgData name="Robert Gunning" userId="2a64ed2d-3344-456a-961d-ca62d1505fc6" providerId="ADAL" clId="{4D387FFE-BD39-45A0-8DA0-98827895E41A}" dt="2021-03-10T15:21:22.937" v="70" actId="1076"/>
          <ac:picMkLst>
            <pc:docMk/>
            <pc:sldMk cId="1557880772" sldId="552"/>
            <ac:picMk id="7" creationId="{708B8490-F112-402D-8B6D-1FFD14CF4965}"/>
          </ac:picMkLst>
        </pc:picChg>
        <pc:picChg chg="add mod">
          <ac:chgData name="Robert Gunning" userId="2a64ed2d-3344-456a-961d-ca62d1505fc6" providerId="ADAL" clId="{4D387FFE-BD39-45A0-8DA0-98827895E41A}" dt="2021-03-10T15:21:22.937" v="70" actId="1076"/>
          <ac:picMkLst>
            <pc:docMk/>
            <pc:sldMk cId="1557880772" sldId="552"/>
            <ac:picMk id="10" creationId="{E70ABD9D-CDBD-459A-B917-19D155A39F20}"/>
          </ac:picMkLst>
        </pc:picChg>
        <pc:cxnChg chg="mod">
          <ac:chgData name="Robert Gunning" userId="2a64ed2d-3344-456a-961d-ca62d1505fc6" providerId="ADAL" clId="{4D387FFE-BD39-45A0-8DA0-98827895E41A}" dt="2021-03-10T15:21:37.873" v="71" actId="1076"/>
          <ac:cxnSpMkLst>
            <pc:docMk/>
            <pc:sldMk cId="1557880772" sldId="552"/>
            <ac:cxnSpMk id="4" creationId="{5796C104-FE5D-470A-9F6D-8D3D1A804CE1}"/>
          </ac:cxnSpMkLst>
        </pc:cxnChg>
        <pc:cxnChg chg="add mod ord">
          <ac:chgData name="Robert Gunning" userId="2a64ed2d-3344-456a-961d-ca62d1505fc6" providerId="ADAL" clId="{4D387FFE-BD39-45A0-8DA0-98827895E41A}" dt="2021-03-10T15:21:22.937" v="70" actId="1076"/>
          <ac:cxnSpMkLst>
            <pc:docMk/>
            <pc:sldMk cId="1557880772" sldId="552"/>
            <ac:cxnSpMk id="8" creationId="{969D6ECB-BD56-4835-8BBD-4CE499B2E3DE}"/>
          </ac:cxnSpMkLst>
        </pc:cxnChg>
        <pc:cxnChg chg="add mod ord">
          <ac:chgData name="Robert Gunning" userId="2a64ed2d-3344-456a-961d-ca62d1505fc6" providerId="ADAL" clId="{4D387FFE-BD39-45A0-8DA0-98827895E41A}" dt="2021-03-10T15:21:22.937" v="70" actId="1076"/>
          <ac:cxnSpMkLst>
            <pc:docMk/>
            <pc:sldMk cId="1557880772" sldId="552"/>
            <ac:cxnSpMk id="11" creationId="{C36B5DC3-D23E-48CC-8C26-EF6509509BDA}"/>
          </ac:cxnSpMkLst>
        </pc:cxnChg>
      </pc:sldChg>
      <pc:sldChg chg="modSp mod">
        <pc:chgData name="Robert Gunning" userId="2a64ed2d-3344-456a-961d-ca62d1505fc6" providerId="ADAL" clId="{4D387FFE-BD39-45A0-8DA0-98827895E41A}" dt="2021-03-10T15:18:59.470" v="69" actId="20577"/>
        <pc:sldMkLst>
          <pc:docMk/>
          <pc:sldMk cId="3862241037" sldId="553"/>
        </pc:sldMkLst>
        <pc:spChg chg="mod">
          <ac:chgData name="Robert Gunning" userId="2a64ed2d-3344-456a-961d-ca62d1505fc6" providerId="ADAL" clId="{4D387FFE-BD39-45A0-8DA0-98827895E41A}" dt="2021-03-10T15:18:59.470" v="69" actId="20577"/>
          <ac:spMkLst>
            <pc:docMk/>
            <pc:sldMk cId="3862241037" sldId="553"/>
            <ac:spMk id="3" creationId="{D9B14918-07A2-4EA1-A13A-BBFEE2CF8DCC}"/>
          </ac:spMkLst>
        </pc:spChg>
      </pc:sldChg>
      <pc:sldChg chg="delSp modSp del mod">
        <pc:chgData name="Robert Gunning" userId="2a64ed2d-3344-456a-961d-ca62d1505fc6" providerId="ADAL" clId="{4D387FFE-BD39-45A0-8DA0-98827895E41A}" dt="2021-03-10T15:15:22.005" v="34" actId="47"/>
        <pc:sldMkLst>
          <pc:docMk/>
          <pc:sldMk cId="1620139238" sldId="556"/>
        </pc:sldMkLst>
        <pc:spChg chg="del">
          <ac:chgData name="Robert Gunning" userId="2a64ed2d-3344-456a-961d-ca62d1505fc6" providerId="ADAL" clId="{4D387FFE-BD39-45A0-8DA0-98827895E41A}" dt="2021-03-10T15:14:03.905" v="16" actId="21"/>
          <ac:spMkLst>
            <pc:docMk/>
            <pc:sldMk cId="1620139238" sldId="556"/>
            <ac:spMk id="5" creationId="{1EF1CE35-D5A3-4FD4-820D-2878824CC881}"/>
          </ac:spMkLst>
        </pc:spChg>
        <pc:picChg chg="del">
          <ac:chgData name="Robert Gunning" userId="2a64ed2d-3344-456a-961d-ca62d1505fc6" providerId="ADAL" clId="{4D387FFE-BD39-45A0-8DA0-98827895E41A}" dt="2021-03-10T15:13:07.005" v="2" actId="21"/>
          <ac:picMkLst>
            <pc:docMk/>
            <pc:sldMk cId="1620139238" sldId="556"/>
            <ac:picMk id="6" creationId="{00000000-0000-0000-0000-000000000000}"/>
          </ac:picMkLst>
        </pc:picChg>
        <pc:cxnChg chg="del mod">
          <ac:chgData name="Robert Gunning" userId="2a64ed2d-3344-456a-961d-ca62d1505fc6" providerId="ADAL" clId="{4D387FFE-BD39-45A0-8DA0-98827895E41A}" dt="2021-03-10T15:14:03.905" v="16" actId="21"/>
          <ac:cxnSpMkLst>
            <pc:docMk/>
            <pc:sldMk cId="1620139238" sldId="556"/>
            <ac:cxnSpMk id="4" creationId="{5796C104-FE5D-470A-9F6D-8D3D1A804CE1}"/>
          </ac:cxnSpMkLst>
        </pc:cxnChg>
      </pc:sldChg>
      <pc:sldChg chg="delSp modSp del mod">
        <pc:chgData name="Robert Gunning" userId="2a64ed2d-3344-456a-961d-ca62d1505fc6" providerId="ADAL" clId="{4D387FFE-BD39-45A0-8DA0-98827895E41A}" dt="2021-03-10T15:15:23.250" v="35" actId="47"/>
        <pc:sldMkLst>
          <pc:docMk/>
          <pc:sldMk cId="3501074114" sldId="557"/>
        </pc:sldMkLst>
        <pc:spChg chg="del">
          <ac:chgData name="Robert Gunning" userId="2a64ed2d-3344-456a-961d-ca62d1505fc6" providerId="ADAL" clId="{4D387FFE-BD39-45A0-8DA0-98827895E41A}" dt="2021-03-10T15:14:33.292" v="24" actId="21"/>
          <ac:spMkLst>
            <pc:docMk/>
            <pc:sldMk cId="3501074114" sldId="557"/>
            <ac:spMk id="5" creationId="{1EF1CE35-D5A3-4FD4-820D-2878824CC881}"/>
          </ac:spMkLst>
        </pc:spChg>
        <pc:picChg chg="del">
          <ac:chgData name="Robert Gunning" userId="2a64ed2d-3344-456a-961d-ca62d1505fc6" providerId="ADAL" clId="{4D387FFE-BD39-45A0-8DA0-98827895E41A}" dt="2021-03-10T15:13:21.376" v="8" actId="21"/>
          <ac:picMkLst>
            <pc:docMk/>
            <pc:sldMk cId="3501074114" sldId="557"/>
            <ac:picMk id="3" creationId="{00000000-0000-0000-0000-000000000000}"/>
          </ac:picMkLst>
        </pc:picChg>
        <pc:cxnChg chg="del mod">
          <ac:chgData name="Robert Gunning" userId="2a64ed2d-3344-456a-961d-ca62d1505fc6" providerId="ADAL" clId="{4D387FFE-BD39-45A0-8DA0-98827895E41A}" dt="2021-03-10T15:14:33.292" v="24" actId="21"/>
          <ac:cxnSpMkLst>
            <pc:docMk/>
            <pc:sldMk cId="3501074114" sldId="557"/>
            <ac:cxnSpMk id="4" creationId="{5796C104-FE5D-470A-9F6D-8D3D1A804CE1}"/>
          </ac:cxnSpMkLst>
        </pc:cxnChg>
      </pc:sldChg>
      <pc:sldChg chg="delSp modSp del mod">
        <pc:chgData name="Robert Gunning" userId="2a64ed2d-3344-456a-961d-ca62d1505fc6" providerId="ADAL" clId="{4D387FFE-BD39-45A0-8DA0-98827895E41A}" dt="2021-03-10T15:18:23.505" v="66" actId="47"/>
        <pc:sldMkLst>
          <pc:docMk/>
          <pc:sldMk cId="3072621566" sldId="559"/>
        </pc:sldMkLst>
        <pc:spChg chg="del">
          <ac:chgData name="Robert Gunning" userId="2a64ed2d-3344-456a-961d-ca62d1505fc6" providerId="ADAL" clId="{4D387FFE-BD39-45A0-8DA0-98827895E41A}" dt="2021-03-10T15:16:28.986" v="39" actId="21"/>
          <ac:spMkLst>
            <pc:docMk/>
            <pc:sldMk cId="3072621566" sldId="559"/>
            <ac:spMk id="5" creationId="{1EF1CE35-D5A3-4FD4-820D-2878824CC881}"/>
          </ac:spMkLst>
        </pc:spChg>
        <pc:picChg chg="del">
          <ac:chgData name="Robert Gunning" userId="2a64ed2d-3344-456a-961d-ca62d1505fc6" providerId="ADAL" clId="{4D387FFE-BD39-45A0-8DA0-98827895E41A}" dt="2021-03-10T15:16:28.986" v="39" actId="21"/>
          <ac:picMkLst>
            <pc:docMk/>
            <pc:sldMk cId="3072621566" sldId="559"/>
            <ac:picMk id="6" creationId="{00000000-0000-0000-0000-000000000000}"/>
          </ac:picMkLst>
        </pc:picChg>
        <pc:cxnChg chg="del mod">
          <ac:chgData name="Robert Gunning" userId="2a64ed2d-3344-456a-961d-ca62d1505fc6" providerId="ADAL" clId="{4D387FFE-BD39-45A0-8DA0-98827895E41A}" dt="2021-03-10T15:16:28.986" v="39" actId="21"/>
          <ac:cxnSpMkLst>
            <pc:docMk/>
            <pc:sldMk cId="3072621566" sldId="559"/>
            <ac:cxnSpMk id="4" creationId="{5796C104-FE5D-470A-9F6D-8D3D1A804CE1}"/>
          </ac:cxnSpMkLst>
        </pc:cxnChg>
      </pc:sldChg>
      <pc:sldChg chg="delSp modSp del mod">
        <pc:chgData name="Robert Gunning" userId="2a64ed2d-3344-456a-961d-ca62d1505fc6" providerId="ADAL" clId="{4D387FFE-BD39-45A0-8DA0-98827895E41A}" dt="2021-03-10T15:18:24.987" v="67" actId="47"/>
        <pc:sldMkLst>
          <pc:docMk/>
          <pc:sldMk cId="2362036754" sldId="560"/>
        </pc:sldMkLst>
        <pc:spChg chg="del">
          <ac:chgData name="Robert Gunning" userId="2a64ed2d-3344-456a-961d-ca62d1505fc6" providerId="ADAL" clId="{4D387FFE-BD39-45A0-8DA0-98827895E41A}" dt="2021-03-10T15:16:54.180" v="47" actId="21"/>
          <ac:spMkLst>
            <pc:docMk/>
            <pc:sldMk cId="2362036754" sldId="560"/>
            <ac:spMk id="5" creationId="{1EF1CE35-D5A3-4FD4-820D-2878824CC881}"/>
          </ac:spMkLst>
        </pc:spChg>
        <pc:picChg chg="del">
          <ac:chgData name="Robert Gunning" userId="2a64ed2d-3344-456a-961d-ca62d1505fc6" providerId="ADAL" clId="{4D387FFE-BD39-45A0-8DA0-98827895E41A}" dt="2021-03-10T15:16:54.180" v="47" actId="21"/>
          <ac:picMkLst>
            <pc:docMk/>
            <pc:sldMk cId="2362036754" sldId="560"/>
            <ac:picMk id="3" creationId="{00000000-0000-0000-0000-000000000000}"/>
          </ac:picMkLst>
        </pc:picChg>
        <pc:cxnChg chg="del mod">
          <ac:chgData name="Robert Gunning" userId="2a64ed2d-3344-456a-961d-ca62d1505fc6" providerId="ADAL" clId="{4D387FFE-BD39-45A0-8DA0-98827895E41A}" dt="2021-03-10T15:16:54.180" v="47" actId="21"/>
          <ac:cxnSpMkLst>
            <pc:docMk/>
            <pc:sldMk cId="2362036754" sldId="560"/>
            <ac:cxnSpMk id="4" creationId="{5796C104-FE5D-470A-9F6D-8D3D1A804CE1}"/>
          </ac:cxnSpMkLst>
        </pc:cxnChg>
      </pc:sldChg>
    </pc:docChg>
  </pc:docChgLst>
  <pc:docChgLst>
    <pc:chgData name="Robert Gunning" userId="2a64ed2d-3344-456a-961d-ca62d1505fc6" providerId="ADAL" clId="{0D84635E-6612-4442-905F-DAAFA3D4CAE9}"/>
    <pc:docChg chg="modSld">
      <pc:chgData name="Robert Gunning" userId="2a64ed2d-3344-456a-961d-ca62d1505fc6" providerId="ADAL" clId="{0D84635E-6612-4442-905F-DAAFA3D4CAE9}" dt="2020-11-23T20:38:29.956" v="13" actId="20577"/>
      <pc:docMkLst>
        <pc:docMk/>
      </pc:docMkLst>
      <pc:sldChg chg="modSp mod">
        <pc:chgData name="Robert Gunning" userId="2a64ed2d-3344-456a-961d-ca62d1505fc6" providerId="ADAL" clId="{0D84635E-6612-4442-905F-DAAFA3D4CAE9}" dt="2020-11-23T18:39:27.916" v="0" actId="1076"/>
        <pc:sldMkLst>
          <pc:docMk/>
          <pc:sldMk cId="844160757" sldId="317"/>
        </pc:sldMkLst>
        <pc:picChg chg="mod">
          <ac:chgData name="Robert Gunning" userId="2a64ed2d-3344-456a-961d-ca62d1505fc6" providerId="ADAL" clId="{0D84635E-6612-4442-905F-DAAFA3D4CAE9}" dt="2020-11-23T18:39:27.916" v="0" actId="1076"/>
          <ac:picMkLst>
            <pc:docMk/>
            <pc:sldMk cId="844160757" sldId="317"/>
            <ac:picMk id="4" creationId="{00000000-0000-0000-0000-000000000000}"/>
          </ac:picMkLst>
        </pc:picChg>
      </pc:sldChg>
      <pc:sldChg chg="modSp mod">
        <pc:chgData name="Robert Gunning" userId="2a64ed2d-3344-456a-961d-ca62d1505fc6" providerId="ADAL" clId="{0D84635E-6612-4442-905F-DAAFA3D4CAE9}" dt="2020-11-23T20:38:29.956" v="13" actId="20577"/>
        <pc:sldMkLst>
          <pc:docMk/>
          <pc:sldMk cId="3118110024" sldId="549"/>
        </pc:sldMkLst>
        <pc:spChg chg="mod">
          <ac:chgData name="Robert Gunning" userId="2a64ed2d-3344-456a-961d-ca62d1505fc6" providerId="ADAL" clId="{0D84635E-6612-4442-905F-DAAFA3D4CAE9}" dt="2020-11-23T20:38:29.956" v="13" actId="20577"/>
          <ac:spMkLst>
            <pc:docMk/>
            <pc:sldMk cId="3118110024" sldId="549"/>
            <ac:spMk id="17" creationId="{58978DD3-B4A0-4D4F-91B9-50FC658466A1}"/>
          </ac:spMkLst>
        </pc:spChg>
      </pc:sldChg>
      <pc:sldChg chg="modSp mod">
        <pc:chgData name="Robert Gunning" userId="2a64ed2d-3344-456a-961d-ca62d1505fc6" providerId="ADAL" clId="{0D84635E-6612-4442-905F-DAAFA3D4CAE9}" dt="2020-11-23T18:50:57.847" v="1" actId="1076"/>
        <pc:sldMkLst>
          <pc:docMk/>
          <pc:sldMk cId="4167444808" sldId="563"/>
        </pc:sldMkLst>
        <pc:spChg chg="mod">
          <ac:chgData name="Robert Gunning" userId="2a64ed2d-3344-456a-961d-ca62d1505fc6" providerId="ADAL" clId="{0D84635E-6612-4442-905F-DAAFA3D4CAE9}" dt="2020-11-23T18:50:57.847" v="1" actId="1076"/>
          <ac:spMkLst>
            <pc:docMk/>
            <pc:sldMk cId="4167444808" sldId="563"/>
            <ac:spMk id="5" creationId="{1EF1CE35-D5A3-4FD4-820D-2878824CC881}"/>
          </ac:spMkLst>
        </pc:spChg>
        <pc:picChg chg="mod">
          <ac:chgData name="Robert Gunning" userId="2a64ed2d-3344-456a-961d-ca62d1505fc6" providerId="ADAL" clId="{0D84635E-6612-4442-905F-DAAFA3D4CAE9}" dt="2020-11-23T18:50:57.847" v="1" actId="1076"/>
          <ac:picMkLst>
            <pc:docMk/>
            <pc:sldMk cId="4167444808" sldId="563"/>
            <ac:picMk id="4" creationId="{00000000-0000-0000-0000-000000000000}"/>
          </ac:picMkLst>
        </pc:picChg>
        <pc:cxnChg chg="mod">
          <ac:chgData name="Robert Gunning" userId="2a64ed2d-3344-456a-961d-ca62d1505fc6" providerId="ADAL" clId="{0D84635E-6612-4442-905F-DAAFA3D4CAE9}" dt="2020-11-23T18:50:57.847" v="1" actId="1076"/>
          <ac:cxnSpMkLst>
            <pc:docMk/>
            <pc:sldMk cId="4167444808" sldId="563"/>
            <ac:cxnSpMk id="6" creationId="{5796C104-FE5D-470A-9F6D-8D3D1A804CE1}"/>
          </ac:cxnSpMkLst>
        </pc:cxnChg>
      </pc:sldChg>
      <pc:sldChg chg="modSp mod">
        <pc:chgData name="Robert Gunning" userId="2a64ed2d-3344-456a-961d-ca62d1505fc6" providerId="ADAL" clId="{0D84635E-6612-4442-905F-DAAFA3D4CAE9}" dt="2020-11-23T18:51:06.107" v="2" actId="1076"/>
        <pc:sldMkLst>
          <pc:docMk/>
          <pc:sldMk cId="2979927070" sldId="564"/>
        </pc:sldMkLst>
        <pc:spChg chg="mod">
          <ac:chgData name="Robert Gunning" userId="2a64ed2d-3344-456a-961d-ca62d1505fc6" providerId="ADAL" clId="{0D84635E-6612-4442-905F-DAAFA3D4CAE9}" dt="2020-11-23T18:51:06.107" v="2" actId="1076"/>
          <ac:spMkLst>
            <pc:docMk/>
            <pc:sldMk cId="2979927070" sldId="564"/>
            <ac:spMk id="5" creationId="{1EF1CE35-D5A3-4FD4-820D-2878824CC881}"/>
          </ac:spMkLst>
        </pc:spChg>
        <pc:picChg chg="mod">
          <ac:chgData name="Robert Gunning" userId="2a64ed2d-3344-456a-961d-ca62d1505fc6" providerId="ADAL" clId="{0D84635E-6612-4442-905F-DAAFA3D4CAE9}" dt="2020-11-23T18:51:06.107" v="2" actId="1076"/>
          <ac:picMkLst>
            <pc:docMk/>
            <pc:sldMk cId="2979927070" sldId="564"/>
            <ac:picMk id="3" creationId="{00000000-0000-0000-0000-000000000000}"/>
          </ac:picMkLst>
        </pc:picChg>
        <pc:cxnChg chg="mod">
          <ac:chgData name="Robert Gunning" userId="2a64ed2d-3344-456a-961d-ca62d1505fc6" providerId="ADAL" clId="{0D84635E-6612-4442-905F-DAAFA3D4CAE9}" dt="2020-11-23T18:51:06.107" v="2" actId="1076"/>
          <ac:cxnSpMkLst>
            <pc:docMk/>
            <pc:sldMk cId="2979927070" sldId="564"/>
            <ac:cxnSpMk id="6" creationId="{5796C104-FE5D-470A-9F6D-8D3D1A804CE1}"/>
          </ac:cxnSpMkLst>
        </pc:cxnChg>
      </pc:sldChg>
    </pc:docChg>
  </pc:docChgLst>
  <pc:docChgLst>
    <pc:chgData name="Robert Gunning" userId="2a64ed2d-3344-456a-961d-ca62d1505fc6" providerId="ADAL" clId="{49D5C6A3-DF5F-410F-9E4D-8D1ACB5D4EA8}"/>
    <pc:docChg chg="undo custSel addSld delSld modSld modSection">
      <pc:chgData name="Robert Gunning" userId="2a64ed2d-3344-456a-961d-ca62d1505fc6" providerId="ADAL" clId="{49D5C6A3-DF5F-410F-9E4D-8D1ACB5D4EA8}" dt="2020-11-04T21:24:49.590" v="31" actId="20577"/>
      <pc:docMkLst>
        <pc:docMk/>
      </pc:docMkLst>
      <pc:sldChg chg="modSp add del mod">
        <pc:chgData name="Robert Gunning" userId="2a64ed2d-3344-456a-961d-ca62d1505fc6" providerId="ADAL" clId="{49D5C6A3-DF5F-410F-9E4D-8D1ACB5D4EA8}" dt="2020-11-04T15:58:15.776" v="5" actId="207"/>
        <pc:sldMkLst>
          <pc:docMk/>
          <pc:sldMk cId="4139814210" sldId="346"/>
        </pc:sldMkLst>
        <pc:spChg chg="mod">
          <ac:chgData name="Robert Gunning" userId="2a64ed2d-3344-456a-961d-ca62d1505fc6" providerId="ADAL" clId="{49D5C6A3-DF5F-410F-9E4D-8D1ACB5D4EA8}" dt="2020-11-04T15:58:15.776" v="5" actId="207"/>
          <ac:spMkLst>
            <pc:docMk/>
            <pc:sldMk cId="4139814210" sldId="346"/>
            <ac:spMk id="4" creationId="{2F5CED60-2B59-4E5D-9766-E221D03C71B3}"/>
          </ac:spMkLst>
        </pc:spChg>
      </pc:sldChg>
      <pc:sldChg chg="del">
        <pc:chgData name="Robert Gunning" userId="2a64ed2d-3344-456a-961d-ca62d1505fc6" providerId="ADAL" clId="{49D5C6A3-DF5F-410F-9E4D-8D1ACB5D4EA8}" dt="2020-11-04T16:02:25.278" v="6" actId="47"/>
        <pc:sldMkLst>
          <pc:docMk/>
          <pc:sldMk cId="1180680758" sldId="423"/>
        </pc:sldMkLst>
      </pc:sldChg>
      <pc:sldChg chg="modSp mod">
        <pc:chgData name="Robert Gunning" userId="2a64ed2d-3344-456a-961d-ca62d1505fc6" providerId="ADAL" clId="{49D5C6A3-DF5F-410F-9E4D-8D1ACB5D4EA8}" dt="2020-11-04T21:24:49.590" v="31" actId="20577"/>
        <pc:sldMkLst>
          <pc:docMk/>
          <pc:sldMk cId="1021967485" sldId="565"/>
        </pc:sldMkLst>
        <pc:spChg chg="mod">
          <ac:chgData name="Robert Gunning" userId="2a64ed2d-3344-456a-961d-ca62d1505fc6" providerId="ADAL" clId="{49D5C6A3-DF5F-410F-9E4D-8D1ACB5D4EA8}" dt="2020-11-04T21:24:49.590" v="31" actId="20577"/>
          <ac:spMkLst>
            <pc:docMk/>
            <pc:sldMk cId="1021967485" sldId="565"/>
            <ac:spMk id="3" creationId="{D9B14918-07A2-4EA1-A13A-BBFEE2CF8DCC}"/>
          </ac:spMkLst>
        </pc:spChg>
      </pc:sldChg>
    </pc:docChg>
  </pc:docChgLst>
  <pc:docChgLst>
    <pc:chgData name="David Collins" userId="3f42da00-5c14-4738-9aac-ceb90f9dd786" providerId="ADAL" clId="{5A954691-31EC-40CE-B729-D0C8F0610297}"/>
    <pc:docChg chg="undo custSel modSld">
      <pc:chgData name="David Collins" userId="3f42da00-5c14-4738-9aac-ceb90f9dd786" providerId="ADAL" clId="{5A954691-31EC-40CE-B729-D0C8F0610297}" dt="2021-09-27T20:05:14.465" v="32" actId="1076"/>
      <pc:docMkLst>
        <pc:docMk/>
      </pc:docMkLst>
      <pc:sldChg chg="addSp delSp modSp mod addCm delCm modCm">
        <pc:chgData name="David Collins" userId="3f42da00-5c14-4738-9aac-ceb90f9dd786" providerId="ADAL" clId="{5A954691-31EC-40CE-B729-D0C8F0610297}" dt="2021-09-27T20:01:34.879" v="20" actId="1592"/>
        <pc:sldMkLst>
          <pc:docMk/>
          <pc:sldMk cId="3282732385" sldId="548"/>
        </pc:sldMkLst>
        <pc:picChg chg="add del mod">
          <ac:chgData name="David Collins" userId="3f42da00-5c14-4738-9aac-ceb90f9dd786" providerId="ADAL" clId="{5A954691-31EC-40CE-B729-D0C8F0610297}" dt="2021-09-27T19:37:23.691" v="4" actId="478"/>
          <ac:picMkLst>
            <pc:docMk/>
            <pc:sldMk cId="3282732385" sldId="548"/>
            <ac:picMk id="4" creationId="{980537B5-96F1-4D50-854B-6E89E38B4274}"/>
          </ac:picMkLst>
        </pc:picChg>
        <pc:picChg chg="add del mod">
          <ac:chgData name="David Collins" userId="3f42da00-5c14-4738-9aac-ceb90f9dd786" providerId="ADAL" clId="{5A954691-31EC-40CE-B729-D0C8F0610297}" dt="2021-09-27T20:00:19.981" v="16" actId="478"/>
          <ac:picMkLst>
            <pc:docMk/>
            <pc:sldMk cId="3282732385" sldId="548"/>
            <ac:picMk id="6" creationId="{83C63782-F9D2-423E-B141-4EB90A0E69DD}"/>
          </ac:picMkLst>
        </pc:picChg>
        <pc:picChg chg="mod">
          <ac:chgData name="David Collins" userId="3f42da00-5c14-4738-9aac-ceb90f9dd786" providerId="ADAL" clId="{5A954691-31EC-40CE-B729-D0C8F0610297}" dt="2021-09-27T19:38:02.464" v="14" actId="1076"/>
          <ac:picMkLst>
            <pc:docMk/>
            <pc:sldMk cId="3282732385" sldId="548"/>
            <ac:picMk id="48" creationId="{CAC9D08B-1030-4CE7-8AF1-35DE891134C7}"/>
          </ac:picMkLst>
        </pc:picChg>
        <pc:cxnChg chg="mod">
          <ac:chgData name="David Collins" userId="3f42da00-5c14-4738-9aac-ceb90f9dd786" providerId="ADAL" clId="{5A954691-31EC-40CE-B729-D0C8F0610297}" dt="2021-09-27T19:38:02.464" v="14" actId="1076"/>
          <ac:cxnSpMkLst>
            <pc:docMk/>
            <pc:sldMk cId="3282732385" sldId="548"/>
            <ac:cxnSpMk id="63" creationId="{621B6917-43AE-4142-89C0-655711BF5AE1}"/>
          </ac:cxnSpMkLst>
        </pc:cxnChg>
      </pc:sldChg>
      <pc:sldChg chg="addSp delSp modSp mod">
        <pc:chgData name="David Collins" userId="3f42da00-5c14-4738-9aac-ceb90f9dd786" providerId="ADAL" clId="{5A954691-31EC-40CE-B729-D0C8F0610297}" dt="2021-09-27T20:05:14.465" v="32" actId="1076"/>
        <pc:sldMkLst>
          <pc:docMk/>
          <pc:sldMk cId="4167444808" sldId="563"/>
        </pc:sldMkLst>
        <pc:spChg chg="del">
          <ac:chgData name="David Collins" userId="3f42da00-5c14-4738-9aac-ceb90f9dd786" providerId="ADAL" clId="{5A954691-31EC-40CE-B729-D0C8F0610297}" dt="2021-09-27T20:04:49.709" v="28" actId="478"/>
          <ac:spMkLst>
            <pc:docMk/>
            <pc:sldMk cId="4167444808" sldId="563"/>
            <ac:spMk id="9" creationId="{0FEB1034-F17F-44ED-86EE-67CC8459A276}"/>
          </ac:spMkLst>
        </pc:spChg>
        <pc:picChg chg="del">
          <ac:chgData name="David Collins" userId="3f42da00-5c14-4738-9aac-ceb90f9dd786" providerId="ADAL" clId="{5A954691-31EC-40CE-B729-D0C8F0610297}" dt="2021-09-27T20:04:47.572" v="26" actId="478"/>
          <ac:picMkLst>
            <pc:docMk/>
            <pc:sldMk cId="4167444808" sldId="563"/>
            <ac:picMk id="4" creationId="{00000000-0000-0000-0000-000000000000}"/>
          </ac:picMkLst>
        </pc:picChg>
        <pc:picChg chg="add mod">
          <ac:chgData name="David Collins" userId="3f42da00-5c14-4738-9aac-ceb90f9dd786" providerId="ADAL" clId="{5A954691-31EC-40CE-B729-D0C8F0610297}" dt="2021-09-27T20:05:14.465" v="32" actId="1076"/>
          <ac:picMkLst>
            <pc:docMk/>
            <pc:sldMk cId="4167444808" sldId="563"/>
            <ac:picMk id="5" creationId="{A9BA0CB1-D690-40D8-827F-443D21AAC8AB}"/>
          </ac:picMkLst>
        </pc:picChg>
      </pc:sldChg>
    </pc:docChg>
  </pc:docChgLst>
  <pc:docChgLst>
    <pc:chgData name="Robert Gunning" userId="2a64ed2d-3344-456a-961d-ca62d1505fc6" providerId="ADAL" clId="{7CA681EC-0FA5-4EF8-AF4A-87BCD68405F0}"/>
    <pc:docChg chg="custSel modSld sldOrd">
      <pc:chgData name="Robert Gunning" userId="2a64ed2d-3344-456a-961d-ca62d1505fc6" providerId="ADAL" clId="{7CA681EC-0FA5-4EF8-AF4A-87BCD68405F0}" dt="2021-07-30T15:48:46.755" v="34" actId="20577"/>
      <pc:docMkLst>
        <pc:docMk/>
      </pc:docMkLst>
      <pc:sldChg chg="modSp mod">
        <pc:chgData name="Robert Gunning" userId="2a64ed2d-3344-456a-961d-ca62d1505fc6" providerId="ADAL" clId="{7CA681EC-0FA5-4EF8-AF4A-87BCD68405F0}" dt="2021-07-30T13:34:42.429" v="12" actId="20577"/>
        <pc:sldMkLst>
          <pc:docMk/>
          <pc:sldMk cId="1356614480" sldId="325"/>
        </pc:sldMkLst>
        <pc:spChg chg="mod">
          <ac:chgData name="Robert Gunning" userId="2a64ed2d-3344-456a-961d-ca62d1505fc6" providerId="ADAL" clId="{7CA681EC-0FA5-4EF8-AF4A-87BCD68405F0}" dt="2021-07-30T13:34:42.429" v="12" actId="20577"/>
          <ac:spMkLst>
            <pc:docMk/>
            <pc:sldMk cId="1356614480" sldId="325"/>
            <ac:spMk id="2" creationId="{00000000-0000-0000-0000-000000000000}"/>
          </ac:spMkLst>
        </pc:spChg>
      </pc:sldChg>
      <pc:sldChg chg="ord">
        <pc:chgData name="Robert Gunning" userId="2a64ed2d-3344-456a-961d-ca62d1505fc6" providerId="ADAL" clId="{7CA681EC-0FA5-4EF8-AF4A-87BCD68405F0}" dt="2021-07-30T13:34:36.987" v="1"/>
        <pc:sldMkLst>
          <pc:docMk/>
          <pc:sldMk cId="1287851660" sldId="547"/>
        </pc:sldMkLst>
      </pc:sldChg>
      <pc:sldChg chg="modSp mod">
        <pc:chgData name="Robert Gunning" userId="2a64ed2d-3344-456a-961d-ca62d1505fc6" providerId="ADAL" clId="{7CA681EC-0FA5-4EF8-AF4A-87BCD68405F0}" dt="2021-07-30T14:01:49.690" v="17" actId="115"/>
        <pc:sldMkLst>
          <pc:docMk/>
          <pc:sldMk cId="3118110024" sldId="549"/>
        </pc:sldMkLst>
        <pc:spChg chg="mod">
          <ac:chgData name="Robert Gunning" userId="2a64ed2d-3344-456a-961d-ca62d1505fc6" providerId="ADAL" clId="{7CA681EC-0FA5-4EF8-AF4A-87BCD68405F0}" dt="2021-07-30T14:01:49.690" v="17" actId="115"/>
          <ac:spMkLst>
            <pc:docMk/>
            <pc:sldMk cId="3118110024" sldId="549"/>
            <ac:spMk id="22" creationId="{4776F0B8-5812-4A7A-803B-F55A6F386BC7}"/>
          </ac:spMkLst>
        </pc:spChg>
      </pc:sldChg>
      <pc:sldChg chg="modSp mod">
        <pc:chgData name="Robert Gunning" userId="2a64ed2d-3344-456a-961d-ca62d1505fc6" providerId="ADAL" clId="{7CA681EC-0FA5-4EF8-AF4A-87BCD68405F0}" dt="2021-07-30T15:48:46.755" v="34" actId="20577"/>
        <pc:sldMkLst>
          <pc:docMk/>
          <pc:sldMk cId="1021967485" sldId="565"/>
        </pc:sldMkLst>
        <pc:spChg chg="mod">
          <ac:chgData name="Robert Gunning" userId="2a64ed2d-3344-456a-961d-ca62d1505fc6" providerId="ADAL" clId="{7CA681EC-0FA5-4EF8-AF4A-87BCD68405F0}" dt="2021-07-30T15:48:46.755" v="34" actId="20577"/>
          <ac:spMkLst>
            <pc:docMk/>
            <pc:sldMk cId="1021967485" sldId="565"/>
            <ac:spMk id="3" creationId="{D9B14918-07A2-4EA1-A13A-BBFEE2CF8DCC}"/>
          </ac:spMkLst>
        </pc:spChg>
      </pc:sldChg>
    </pc:docChg>
  </pc:docChgLst>
  <pc:docChgLst>
    <pc:chgData name="Alyssa Daniel" userId="04fa3333-4dbf-4874-9c13-e918cc2d987b" providerId="ADAL" clId="{DAF49C89-780A-4C7C-981E-B30F0FEB3F8A}"/>
    <pc:docChg chg="undo custSel modSld">
      <pc:chgData name="Alyssa Daniel" userId="04fa3333-4dbf-4874-9c13-e918cc2d987b" providerId="ADAL" clId="{DAF49C89-780A-4C7C-981E-B30F0FEB3F8A}" dt="2021-08-30T15:11:53.714" v="1028" actId="14100"/>
      <pc:docMkLst>
        <pc:docMk/>
      </pc:docMkLst>
      <pc:sldChg chg="addSp delSp modSp mod">
        <pc:chgData name="Alyssa Daniel" userId="04fa3333-4dbf-4874-9c13-e918cc2d987b" providerId="ADAL" clId="{DAF49C89-780A-4C7C-981E-B30F0FEB3F8A}" dt="2021-08-30T15:04:32.497" v="498" actId="1076"/>
        <pc:sldMkLst>
          <pc:docMk/>
          <pc:sldMk cId="1356614480" sldId="325"/>
        </pc:sldMkLst>
        <pc:spChg chg="add mod">
          <ac:chgData name="Alyssa Daniel" userId="04fa3333-4dbf-4874-9c13-e918cc2d987b" providerId="ADAL" clId="{DAF49C89-780A-4C7C-981E-B30F0FEB3F8A}" dt="2021-08-30T15:03:42.713" v="433" actId="1076"/>
          <ac:spMkLst>
            <pc:docMk/>
            <pc:sldMk cId="1356614480" sldId="325"/>
            <ac:spMk id="11" creationId="{F581715F-B259-4E33-A8A4-D55B3EE040FC}"/>
          </ac:spMkLst>
        </pc:spChg>
        <pc:spChg chg="add mod">
          <ac:chgData name="Alyssa Daniel" userId="04fa3333-4dbf-4874-9c13-e918cc2d987b" providerId="ADAL" clId="{DAF49C89-780A-4C7C-981E-B30F0FEB3F8A}" dt="2021-08-30T15:03:34.770" v="432" actId="1076"/>
          <ac:spMkLst>
            <pc:docMk/>
            <pc:sldMk cId="1356614480" sldId="325"/>
            <ac:spMk id="12" creationId="{40BB5130-7E05-453F-8B53-C598528ACC3D}"/>
          </ac:spMkLst>
        </pc:spChg>
        <pc:spChg chg="add mod">
          <ac:chgData name="Alyssa Daniel" userId="04fa3333-4dbf-4874-9c13-e918cc2d987b" providerId="ADAL" clId="{DAF49C89-780A-4C7C-981E-B30F0FEB3F8A}" dt="2021-08-30T15:04:32.497" v="498" actId="1076"/>
          <ac:spMkLst>
            <pc:docMk/>
            <pc:sldMk cId="1356614480" sldId="325"/>
            <ac:spMk id="14" creationId="{A305D330-39F0-4F96-8AFB-1220C0917D86}"/>
          </ac:spMkLst>
        </pc:spChg>
        <pc:spChg chg="del">
          <ac:chgData name="Alyssa Daniel" userId="04fa3333-4dbf-4874-9c13-e918cc2d987b" providerId="ADAL" clId="{DAF49C89-780A-4C7C-981E-B30F0FEB3F8A}" dt="2021-08-30T15:02:18.407" v="376" actId="478"/>
          <ac:spMkLst>
            <pc:docMk/>
            <pc:sldMk cId="1356614480" sldId="325"/>
            <ac:spMk id="17" creationId="{58978DD3-B4A0-4D4F-91B9-50FC658466A1}"/>
          </ac:spMkLst>
        </pc:spChg>
        <pc:spChg chg="del">
          <ac:chgData name="Alyssa Daniel" userId="04fa3333-4dbf-4874-9c13-e918cc2d987b" providerId="ADAL" clId="{DAF49C89-780A-4C7C-981E-B30F0FEB3F8A}" dt="2021-08-30T15:03:07.882" v="430" actId="478"/>
          <ac:spMkLst>
            <pc:docMk/>
            <pc:sldMk cId="1356614480" sldId="325"/>
            <ac:spMk id="18" creationId="{BE61B781-8107-4AAD-9E03-DA7E1BE01B2D}"/>
          </ac:spMkLst>
        </pc:spChg>
        <pc:spChg chg="del">
          <ac:chgData name="Alyssa Daniel" userId="04fa3333-4dbf-4874-9c13-e918cc2d987b" providerId="ADAL" clId="{DAF49C89-780A-4C7C-981E-B30F0FEB3F8A}" dt="2021-08-30T15:04:20.074" v="495" actId="478"/>
          <ac:spMkLst>
            <pc:docMk/>
            <pc:sldMk cId="1356614480" sldId="325"/>
            <ac:spMk id="20" creationId="{B8412A92-23C3-462C-B6C3-D75B3D3061D3}"/>
          </ac:spMkLst>
        </pc:spChg>
        <pc:picChg chg="mod">
          <ac:chgData name="Alyssa Daniel" userId="04fa3333-4dbf-4874-9c13-e918cc2d987b" providerId="ADAL" clId="{DAF49C89-780A-4C7C-981E-B30F0FEB3F8A}" dt="2021-08-30T15:03:50.691" v="436" actId="1076"/>
          <ac:picMkLst>
            <pc:docMk/>
            <pc:sldMk cId="1356614480" sldId="325"/>
            <ac:picMk id="4" creationId="{4A0D5666-D5D5-4A96-805E-D300F19783A4}"/>
          </ac:picMkLst>
        </pc:picChg>
        <pc:cxnChg chg="mod">
          <ac:chgData name="Alyssa Daniel" userId="04fa3333-4dbf-4874-9c13-e918cc2d987b" providerId="ADAL" clId="{DAF49C89-780A-4C7C-981E-B30F0FEB3F8A}" dt="2021-08-30T15:02:18.407" v="376" actId="478"/>
          <ac:cxnSpMkLst>
            <pc:docMk/>
            <pc:sldMk cId="1356614480" sldId="325"/>
            <ac:cxnSpMk id="10" creationId="{DBCDA6EA-3592-4EBF-87C8-187A900FBC89}"/>
          </ac:cxnSpMkLst>
        </pc:cxnChg>
        <pc:cxnChg chg="mod">
          <ac:chgData name="Alyssa Daniel" userId="04fa3333-4dbf-4874-9c13-e918cc2d987b" providerId="ADAL" clId="{DAF49C89-780A-4C7C-981E-B30F0FEB3F8A}" dt="2021-08-30T15:03:07.882" v="430" actId="478"/>
          <ac:cxnSpMkLst>
            <pc:docMk/>
            <pc:sldMk cId="1356614480" sldId="325"/>
            <ac:cxnSpMk id="13" creationId="{C7BFDDA8-2A13-4DFE-A5D1-0000CCED8C79}"/>
          </ac:cxnSpMkLst>
        </pc:cxnChg>
        <pc:cxnChg chg="mod">
          <ac:chgData name="Alyssa Daniel" userId="04fa3333-4dbf-4874-9c13-e918cc2d987b" providerId="ADAL" clId="{DAF49C89-780A-4C7C-981E-B30F0FEB3F8A}" dt="2021-08-30T15:04:20.074" v="495" actId="478"/>
          <ac:cxnSpMkLst>
            <pc:docMk/>
            <pc:sldMk cId="1356614480" sldId="325"/>
            <ac:cxnSpMk id="19" creationId="{38E8FC36-C583-4086-9A1F-0AF068B8D8CF}"/>
          </ac:cxnSpMkLst>
        </pc:cxnChg>
      </pc:sldChg>
      <pc:sldChg chg="addSp delSp modSp mod">
        <pc:chgData name="Alyssa Daniel" userId="04fa3333-4dbf-4874-9c13-e918cc2d987b" providerId="ADAL" clId="{DAF49C89-780A-4C7C-981E-B30F0FEB3F8A}" dt="2021-08-30T15:07:39.837" v="737" actId="14100"/>
        <pc:sldMkLst>
          <pc:docMk/>
          <pc:sldMk cId="3118110024" sldId="549"/>
        </pc:sldMkLst>
        <pc:spChg chg="add mod">
          <ac:chgData name="Alyssa Daniel" userId="04fa3333-4dbf-4874-9c13-e918cc2d987b" providerId="ADAL" clId="{DAF49C89-780A-4C7C-981E-B30F0FEB3F8A}" dt="2021-08-30T15:07:05.446" v="732" actId="5793"/>
          <ac:spMkLst>
            <pc:docMk/>
            <pc:sldMk cId="3118110024" sldId="549"/>
            <ac:spMk id="14" creationId="{EC80C983-A7BD-4680-B1F0-74C9DF6079DB}"/>
          </ac:spMkLst>
        </pc:spChg>
        <pc:spChg chg="del">
          <ac:chgData name="Alyssa Daniel" userId="04fa3333-4dbf-4874-9c13-e918cc2d987b" providerId="ADAL" clId="{DAF49C89-780A-4C7C-981E-B30F0FEB3F8A}" dt="2021-08-30T15:06:45.011" v="720" actId="478"/>
          <ac:spMkLst>
            <pc:docMk/>
            <pc:sldMk cId="3118110024" sldId="549"/>
            <ac:spMk id="17" creationId="{58978DD3-B4A0-4D4F-91B9-50FC658466A1}"/>
          </ac:spMkLst>
        </pc:spChg>
        <pc:spChg chg="del">
          <ac:chgData name="Alyssa Daniel" userId="04fa3333-4dbf-4874-9c13-e918cc2d987b" providerId="ADAL" clId="{DAF49C89-780A-4C7C-981E-B30F0FEB3F8A}" dt="2021-08-30T15:06:46.400" v="721" actId="478"/>
          <ac:spMkLst>
            <pc:docMk/>
            <pc:sldMk cId="3118110024" sldId="549"/>
            <ac:spMk id="18" creationId="{BE61B781-8107-4AAD-9E03-DA7E1BE01B2D}"/>
          </ac:spMkLst>
        </pc:spChg>
        <pc:spChg chg="del">
          <ac:chgData name="Alyssa Daniel" userId="04fa3333-4dbf-4874-9c13-e918cc2d987b" providerId="ADAL" clId="{DAF49C89-780A-4C7C-981E-B30F0FEB3F8A}" dt="2021-08-30T15:06:48.766" v="723" actId="478"/>
          <ac:spMkLst>
            <pc:docMk/>
            <pc:sldMk cId="3118110024" sldId="549"/>
            <ac:spMk id="20" creationId="{B8412A92-23C3-462C-B6C3-D75B3D3061D3}"/>
          </ac:spMkLst>
        </pc:spChg>
        <pc:spChg chg="del">
          <ac:chgData name="Alyssa Daniel" userId="04fa3333-4dbf-4874-9c13-e918cc2d987b" providerId="ADAL" clId="{DAF49C89-780A-4C7C-981E-B30F0FEB3F8A}" dt="2021-08-30T15:06:47.567" v="722" actId="478"/>
          <ac:spMkLst>
            <pc:docMk/>
            <pc:sldMk cId="3118110024" sldId="549"/>
            <ac:spMk id="22" creationId="{4776F0B8-5812-4A7A-803B-F55A6F386BC7}"/>
          </ac:spMkLst>
        </pc:spChg>
        <pc:picChg chg="mod">
          <ac:chgData name="Alyssa Daniel" userId="04fa3333-4dbf-4874-9c13-e918cc2d987b" providerId="ADAL" clId="{DAF49C89-780A-4C7C-981E-B30F0FEB3F8A}" dt="2021-08-30T15:05:05.783" v="499" actId="1076"/>
          <ac:picMkLst>
            <pc:docMk/>
            <pc:sldMk cId="3118110024" sldId="549"/>
            <ac:picMk id="8" creationId="{046A6A93-4968-4B49-A234-108DA60B659A}"/>
          </ac:picMkLst>
        </pc:picChg>
        <pc:picChg chg="mod">
          <ac:chgData name="Alyssa Daniel" userId="04fa3333-4dbf-4874-9c13-e918cc2d987b" providerId="ADAL" clId="{DAF49C89-780A-4C7C-981E-B30F0FEB3F8A}" dt="2021-08-30T15:05:05.783" v="499" actId="1076"/>
          <ac:picMkLst>
            <pc:docMk/>
            <pc:sldMk cId="3118110024" sldId="549"/>
            <ac:picMk id="11" creationId="{562807E1-EF55-48E2-9324-E98AE735EA4B}"/>
          </ac:picMkLst>
        </pc:picChg>
        <pc:cxnChg chg="mod">
          <ac:chgData name="Alyssa Daniel" userId="04fa3333-4dbf-4874-9c13-e918cc2d987b" providerId="ADAL" clId="{DAF49C89-780A-4C7C-981E-B30F0FEB3F8A}" dt="2021-08-30T15:07:39.837" v="737" actId="14100"/>
          <ac:cxnSpMkLst>
            <pc:docMk/>
            <pc:sldMk cId="3118110024" sldId="549"/>
            <ac:cxnSpMk id="10" creationId="{DBCDA6EA-3592-4EBF-87C8-187A900FBC89}"/>
          </ac:cxnSpMkLst>
        </pc:cxnChg>
        <pc:cxnChg chg="mod">
          <ac:chgData name="Alyssa Daniel" userId="04fa3333-4dbf-4874-9c13-e918cc2d987b" providerId="ADAL" clId="{DAF49C89-780A-4C7C-981E-B30F0FEB3F8A}" dt="2021-08-30T15:07:26.316" v="734" actId="14100"/>
          <ac:cxnSpMkLst>
            <pc:docMk/>
            <pc:sldMk cId="3118110024" sldId="549"/>
            <ac:cxnSpMk id="13" creationId="{C7BFDDA8-2A13-4DFE-A5D1-0000CCED8C79}"/>
          </ac:cxnSpMkLst>
        </pc:cxnChg>
        <pc:cxnChg chg="mod">
          <ac:chgData name="Alyssa Daniel" userId="04fa3333-4dbf-4874-9c13-e918cc2d987b" providerId="ADAL" clId="{DAF49C89-780A-4C7C-981E-B30F0FEB3F8A}" dt="2021-08-30T15:07:35.150" v="736" actId="14100"/>
          <ac:cxnSpMkLst>
            <pc:docMk/>
            <pc:sldMk cId="3118110024" sldId="549"/>
            <ac:cxnSpMk id="19" creationId="{38E8FC36-C583-4086-9A1F-0AF068B8D8CF}"/>
          </ac:cxnSpMkLst>
        </pc:cxnChg>
        <pc:cxnChg chg="mod">
          <ac:chgData name="Alyssa Daniel" userId="04fa3333-4dbf-4874-9c13-e918cc2d987b" providerId="ADAL" clId="{DAF49C89-780A-4C7C-981E-B30F0FEB3F8A}" dt="2021-08-30T15:07:30.496" v="735" actId="14100"/>
          <ac:cxnSpMkLst>
            <pc:docMk/>
            <pc:sldMk cId="3118110024" sldId="549"/>
            <ac:cxnSpMk id="21" creationId="{8352F07B-E623-46C2-B3A2-36490AFADB1A}"/>
          </ac:cxnSpMkLst>
        </pc:cxnChg>
      </pc:sldChg>
      <pc:sldChg chg="addSp delSp modSp mod">
        <pc:chgData name="Alyssa Daniel" userId="04fa3333-4dbf-4874-9c13-e918cc2d987b" providerId="ADAL" clId="{DAF49C89-780A-4C7C-981E-B30F0FEB3F8A}" dt="2021-08-30T14:57:01.830" v="121" actId="478"/>
        <pc:sldMkLst>
          <pc:docMk/>
          <pc:sldMk cId="2407504609" sldId="550"/>
        </pc:sldMkLst>
        <pc:spChg chg="add mod">
          <ac:chgData name="Alyssa Daniel" userId="04fa3333-4dbf-4874-9c13-e918cc2d987b" providerId="ADAL" clId="{DAF49C89-780A-4C7C-981E-B30F0FEB3F8A}" dt="2021-08-30T14:54:50.466" v="25" actId="12"/>
          <ac:spMkLst>
            <pc:docMk/>
            <pc:sldMk cId="2407504609" sldId="550"/>
            <ac:spMk id="8" creationId="{D7028E55-6F54-4B51-8C01-656EBACA4E0A}"/>
          </ac:spMkLst>
        </pc:spChg>
        <pc:spChg chg="del mod">
          <ac:chgData name="Alyssa Daniel" userId="04fa3333-4dbf-4874-9c13-e918cc2d987b" providerId="ADAL" clId="{DAF49C89-780A-4C7C-981E-B30F0FEB3F8A}" dt="2021-08-30T14:57:01.830" v="121" actId="478"/>
          <ac:spMkLst>
            <pc:docMk/>
            <pc:sldMk cId="2407504609" sldId="550"/>
            <ac:spMk id="9" creationId="{F0BD2528-EB06-4E2B-82EB-20CC7C96DF30}"/>
          </ac:spMkLst>
        </pc:spChg>
        <pc:spChg chg="add mod">
          <ac:chgData name="Alyssa Daniel" userId="04fa3333-4dbf-4874-9c13-e918cc2d987b" providerId="ADAL" clId="{DAF49C89-780A-4C7C-981E-B30F0FEB3F8A}" dt="2021-08-30T14:56:08.177" v="70" actId="1076"/>
          <ac:spMkLst>
            <pc:docMk/>
            <pc:sldMk cId="2407504609" sldId="550"/>
            <ac:spMk id="10" creationId="{A9B2DBE1-9C11-4451-9AE4-A5DE8A9D19F0}"/>
          </ac:spMkLst>
        </pc:spChg>
        <pc:spChg chg="del mod">
          <ac:chgData name="Alyssa Daniel" userId="04fa3333-4dbf-4874-9c13-e918cc2d987b" providerId="ADAL" clId="{DAF49C89-780A-4C7C-981E-B30F0FEB3F8A}" dt="2021-08-30T14:52:09.795" v="23" actId="478"/>
          <ac:spMkLst>
            <pc:docMk/>
            <pc:sldMk cId="2407504609" sldId="550"/>
            <ac:spMk id="13" creationId="{E5C7EC46-1C08-43F6-B9F7-0FA216BC5EBF}"/>
          </ac:spMkLst>
        </pc:spChg>
        <pc:spChg chg="add mod">
          <ac:chgData name="Alyssa Daniel" userId="04fa3333-4dbf-4874-9c13-e918cc2d987b" providerId="ADAL" clId="{DAF49C89-780A-4C7C-981E-B30F0FEB3F8A}" dt="2021-08-30T14:56:54.166" v="119" actId="5793"/>
          <ac:spMkLst>
            <pc:docMk/>
            <pc:sldMk cId="2407504609" sldId="550"/>
            <ac:spMk id="14" creationId="{B6ACEF1C-B068-4E10-9EC8-356C7CE14347}"/>
          </ac:spMkLst>
        </pc:spChg>
        <pc:spChg chg="del mod">
          <ac:chgData name="Alyssa Daniel" userId="04fa3333-4dbf-4874-9c13-e918cc2d987b" providerId="ADAL" clId="{DAF49C89-780A-4C7C-981E-B30F0FEB3F8A}" dt="2021-08-30T14:57:00.136" v="120" actId="478"/>
          <ac:spMkLst>
            <pc:docMk/>
            <pc:sldMk cId="2407504609" sldId="550"/>
            <ac:spMk id="15" creationId="{FC08C792-C80F-4890-9C96-1619424DD82C}"/>
          </ac:spMkLst>
        </pc:spChg>
        <pc:spChg chg="del mod">
          <ac:chgData name="Alyssa Daniel" userId="04fa3333-4dbf-4874-9c13-e918cc2d987b" providerId="ADAL" clId="{DAF49C89-780A-4C7C-981E-B30F0FEB3F8A}" dt="2021-08-30T14:56:12.406" v="71" actId="478"/>
          <ac:spMkLst>
            <pc:docMk/>
            <pc:sldMk cId="2407504609" sldId="550"/>
            <ac:spMk id="17" creationId="{15226B95-3451-45D4-8FF3-AC8969C2BE72}"/>
          </ac:spMkLst>
        </pc:spChg>
      </pc:sldChg>
      <pc:sldChg chg="addSp delSp modSp mod">
        <pc:chgData name="Alyssa Daniel" userId="04fa3333-4dbf-4874-9c13-e918cc2d987b" providerId="ADAL" clId="{DAF49C89-780A-4C7C-981E-B30F0FEB3F8A}" dt="2021-08-30T14:59:50.486" v="271" actId="14100"/>
        <pc:sldMkLst>
          <pc:docMk/>
          <pc:sldMk cId="2700607349" sldId="551"/>
        </pc:sldMkLst>
        <pc:spChg chg="del">
          <ac:chgData name="Alyssa Daniel" userId="04fa3333-4dbf-4874-9c13-e918cc2d987b" providerId="ADAL" clId="{DAF49C89-780A-4C7C-981E-B30F0FEB3F8A}" dt="2021-08-30T14:57:32.535" v="167" actId="478"/>
          <ac:spMkLst>
            <pc:docMk/>
            <pc:sldMk cId="2700607349" sldId="551"/>
            <ac:spMk id="5" creationId="{1EF1CE35-D5A3-4FD4-820D-2878824CC881}"/>
          </ac:spMkLst>
        </pc:spChg>
        <pc:spChg chg="del">
          <ac:chgData name="Alyssa Daniel" userId="04fa3333-4dbf-4874-9c13-e918cc2d987b" providerId="ADAL" clId="{DAF49C89-780A-4C7C-981E-B30F0FEB3F8A}" dt="2021-08-30T14:58:37.447" v="255" actId="478"/>
          <ac:spMkLst>
            <pc:docMk/>
            <pc:sldMk cId="2700607349" sldId="551"/>
            <ac:spMk id="9" creationId="{0231E7E8-5E89-43FF-98FA-80EF749230F6}"/>
          </ac:spMkLst>
        </pc:spChg>
        <pc:spChg chg="add mod">
          <ac:chgData name="Alyssa Daniel" userId="04fa3333-4dbf-4874-9c13-e918cc2d987b" providerId="ADAL" clId="{DAF49C89-780A-4C7C-981E-B30F0FEB3F8A}" dt="2021-08-30T14:59:14.617" v="265" actId="14100"/>
          <ac:spMkLst>
            <pc:docMk/>
            <pc:sldMk cId="2700607349" sldId="551"/>
            <ac:spMk id="12" creationId="{9DDC49EB-79FB-453C-9232-BE48F023E23E}"/>
          </ac:spMkLst>
        </pc:spChg>
        <pc:spChg chg="del">
          <ac:chgData name="Alyssa Daniel" userId="04fa3333-4dbf-4874-9c13-e918cc2d987b" providerId="ADAL" clId="{DAF49C89-780A-4C7C-981E-B30F0FEB3F8A}" dt="2021-08-30T14:58:38.784" v="256" actId="478"/>
          <ac:spMkLst>
            <pc:docMk/>
            <pc:sldMk cId="2700607349" sldId="551"/>
            <ac:spMk id="14" creationId="{986B702A-8BC6-46E4-BFC1-3859A24C3425}"/>
          </ac:spMkLst>
        </pc:spChg>
        <pc:picChg chg="mod">
          <ac:chgData name="Alyssa Daniel" userId="04fa3333-4dbf-4874-9c13-e918cc2d987b" providerId="ADAL" clId="{DAF49C89-780A-4C7C-981E-B30F0FEB3F8A}" dt="2021-08-30T14:58:50.767" v="259" actId="1076"/>
          <ac:picMkLst>
            <pc:docMk/>
            <pc:sldMk cId="2700607349" sldId="551"/>
            <ac:picMk id="3" creationId="{00000000-0000-0000-0000-000000000000}"/>
          </ac:picMkLst>
        </pc:picChg>
        <pc:picChg chg="mod">
          <ac:chgData name="Alyssa Daniel" userId="04fa3333-4dbf-4874-9c13-e918cc2d987b" providerId="ADAL" clId="{DAF49C89-780A-4C7C-981E-B30F0FEB3F8A}" dt="2021-08-30T14:59:01.084" v="262" actId="1076"/>
          <ac:picMkLst>
            <pc:docMk/>
            <pc:sldMk cId="2700607349" sldId="551"/>
            <ac:picMk id="6" creationId="{0B4969B4-2CDF-42D2-9780-19E040E1F9C9}"/>
          </ac:picMkLst>
        </pc:picChg>
        <pc:picChg chg="mod">
          <ac:chgData name="Alyssa Daniel" userId="04fa3333-4dbf-4874-9c13-e918cc2d987b" providerId="ADAL" clId="{DAF49C89-780A-4C7C-981E-B30F0FEB3F8A}" dt="2021-08-30T14:59:07.262" v="263" actId="1076"/>
          <ac:picMkLst>
            <pc:docMk/>
            <pc:sldMk cId="2700607349" sldId="551"/>
            <ac:picMk id="7" creationId="{943DC3F3-249A-404D-A89C-C988CD4F9234}"/>
          </ac:picMkLst>
        </pc:picChg>
        <pc:cxnChg chg="mod">
          <ac:chgData name="Alyssa Daniel" userId="04fa3333-4dbf-4874-9c13-e918cc2d987b" providerId="ADAL" clId="{DAF49C89-780A-4C7C-981E-B30F0FEB3F8A}" dt="2021-08-30T14:59:37.299" v="269" actId="14100"/>
          <ac:cxnSpMkLst>
            <pc:docMk/>
            <pc:sldMk cId="2700607349" sldId="551"/>
            <ac:cxnSpMk id="4" creationId="{5796C104-FE5D-470A-9F6D-8D3D1A804CE1}"/>
          </ac:cxnSpMkLst>
        </pc:cxnChg>
        <pc:cxnChg chg="mod">
          <ac:chgData name="Alyssa Daniel" userId="04fa3333-4dbf-4874-9c13-e918cc2d987b" providerId="ADAL" clId="{DAF49C89-780A-4C7C-981E-B30F0FEB3F8A}" dt="2021-08-30T14:59:50.486" v="271" actId="14100"/>
          <ac:cxnSpMkLst>
            <pc:docMk/>
            <pc:sldMk cId="2700607349" sldId="551"/>
            <ac:cxnSpMk id="10" creationId="{577A1EF8-E914-47B0-8CD5-511C76687BE5}"/>
          </ac:cxnSpMkLst>
        </pc:cxnChg>
        <pc:cxnChg chg="mod">
          <ac:chgData name="Alyssa Daniel" userId="04fa3333-4dbf-4874-9c13-e918cc2d987b" providerId="ADAL" clId="{DAF49C89-780A-4C7C-981E-B30F0FEB3F8A}" dt="2021-08-30T14:59:32.978" v="268" actId="14100"/>
          <ac:cxnSpMkLst>
            <pc:docMk/>
            <pc:sldMk cId="2700607349" sldId="551"/>
            <ac:cxnSpMk id="15" creationId="{D856FD35-A873-43EA-A848-A2EF92186F60}"/>
          </ac:cxnSpMkLst>
        </pc:cxnChg>
      </pc:sldChg>
      <pc:sldChg chg="addSp delSp modSp mod">
        <pc:chgData name="Alyssa Daniel" userId="04fa3333-4dbf-4874-9c13-e918cc2d987b" providerId="ADAL" clId="{DAF49C89-780A-4C7C-981E-B30F0FEB3F8A}" dt="2021-08-30T15:11:53.714" v="1028" actId="14100"/>
        <pc:sldMkLst>
          <pc:docMk/>
          <pc:sldMk cId="1557880772" sldId="552"/>
        </pc:sldMkLst>
        <pc:spChg chg="del">
          <ac:chgData name="Alyssa Daniel" userId="04fa3333-4dbf-4874-9c13-e918cc2d987b" providerId="ADAL" clId="{DAF49C89-780A-4C7C-981E-B30F0FEB3F8A}" dt="2021-08-30T15:11:17.566" v="1016" actId="478"/>
          <ac:spMkLst>
            <pc:docMk/>
            <pc:sldMk cId="1557880772" sldId="552"/>
            <ac:spMk id="5" creationId="{1EF1CE35-D5A3-4FD4-820D-2878824CC881}"/>
          </ac:spMkLst>
        </pc:spChg>
        <pc:spChg chg="del">
          <ac:chgData name="Alyssa Daniel" userId="04fa3333-4dbf-4874-9c13-e918cc2d987b" providerId="ADAL" clId="{DAF49C89-780A-4C7C-981E-B30F0FEB3F8A}" dt="2021-08-30T15:11:15.867" v="1015" actId="478"/>
          <ac:spMkLst>
            <pc:docMk/>
            <pc:sldMk cId="1557880772" sldId="552"/>
            <ac:spMk id="6" creationId="{1701F703-7B25-4FB9-9FD4-A0FC1A4EACA9}"/>
          </ac:spMkLst>
        </pc:spChg>
        <pc:spChg chg="del">
          <ac:chgData name="Alyssa Daniel" userId="04fa3333-4dbf-4874-9c13-e918cc2d987b" providerId="ADAL" clId="{DAF49C89-780A-4C7C-981E-B30F0FEB3F8A}" dt="2021-08-30T15:11:14.549" v="1014" actId="478"/>
          <ac:spMkLst>
            <pc:docMk/>
            <pc:sldMk cId="1557880772" sldId="552"/>
            <ac:spMk id="9" creationId="{2CF49B2B-2E03-409F-B9C8-A7227DE38264}"/>
          </ac:spMkLst>
        </pc:spChg>
        <pc:spChg chg="add mod">
          <ac:chgData name="Alyssa Daniel" userId="04fa3333-4dbf-4874-9c13-e918cc2d987b" providerId="ADAL" clId="{DAF49C89-780A-4C7C-981E-B30F0FEB3F8A}" dt="2021-08-30T15:11:41.701" v="1025" actId="1076"/>
          <ac:spMkLst>
            <pc:docMk/>
            <pc:sldMk cId="1557880772" sldId="552"/>
            <ac:spMk id="14" creationId="{E29A8C44-8DAF-47EA-BB20-67959831610C}"/>
          </ac:spMkLst>
        </pc:spChg>
        <pc:picChg chg="mod">
          <ac:chgData name="Alyssa Daniel" userId="04fa3333-4dbf-4874-9c13-e918cc2d987b" providerId="ADAL" clId="{DAF49C89-780A-4C7C-981E-B30F0FEB3F8A}" dt="2021-08-30T15:09:40.767" v="869" actId="1076"/>
          <ac:picMkLst>
            <pc:docMk/>
            <pc:sldMk cId="1557880772" sldId="552"/>
            <ac:picMk id="3" creationId="{00000000-0000-0000-0000-000000000000}"/>
          </ac:picMkLst>
        </pc:picChg>
        <pc:picChg chg="mod">
          <ac:chgData name="Alyssa Daniel" userId="04fa3333-4dbf-4874-9c13-e918cc2d987b" providerId="ADAL" clId="{DAF49C89-780A-4C7C-981E-B30F0FEB3F8A}" dt="2021-08-30T15:09:43.850" v="870" actId="1076"/>
          <ac:picMkLst>
            <pc:docMk/>
            <pc:sldMk cId="1557880772" sldId="552"/>
            <ac:picMk id="7" creationId="{708B8490-F112-402D-8B6D-1FFD14CF4965}"/>
          </ac:picMkLst>
        </pc:picChg>
        <pc:picChg chg="mod">
          <ac:chgData name="Alyssa Daniel" userId="04fa3333-4dbf-4874-9c13-e918cc2d987b" providerId="ADAL" clId="{DAF49C89-780A-4C7C-981E-B30F0FEB3F8A}" dt="2021-08-30T15:09:49.100" v="871" actId="1076"/>
          <ac:picMkLst>
            <pc:docMk/>
            <pc:sldMk cId="1557880772" sldId="552"/>
            <ac:picMk id="10" creationId="{E70ABD9D-CDBD-459A-B917-19D155A39F20}"/>
          </ac:picMkLst>
        </pc:picChg>
        <pc:cxnChg chg="mod">
          <ac:chgData name="Alyssa Daniel" userId="04fa3333-4dbf-4874-9c13-e918cc2d987b" providerId="ADAL" clId="{DAF49C89-780A-4C7C-981E-B30F0FEB3F8A}" dt="2021-08-30T15:11:46.999" v="1026" actId="14100"/>
          <ac:cxnSpMkLst>
            <pc:docMk/>
            <pc:sldMk cId="1557880772" sldId="552"/>
            <ac:cxnSpMk id="4" creationId="{5796C104-FE5D-470A-9F6D-8D3D1A804CE1}"/>
          </ac:cxnSpMkLst>
        </pc:cxnChg>
        <pc:cxnChg chg="mod">
          <ac:chgData name="Alyssa Daniel" userId="04fa3333-4dbf-4874-9c13-e918cc2d987b" providerId="ADAL" clId="{DAF49C89-780A-4C7C-981E-B30F0FEB3F8A}" dt="2021-08-30T15:11:49.717" v="1027" actId="14100"/>
          <ac:cxnSpMkLst>
            <pc:docMk/>
            <pc:sldMk cId="1557880772" sldId="552"/>
            <ac:cxnSpMk id="8" creationId="{969D6ECB-BD56-4835-8BBD-4CE499B2E3DE}"/>
          </ac:cxnSpMkLst>
        </pc:cxnChg>
        <pc:cxnChg chg="mod">
          <ac:chgData name="Alyssa Daniel" userId="04fa3333-4dbf-4874-9c13-e918cc2d987b" providerId="ADAL" clId="{DAF49C89-780A-4C7C-981E-B30F0FEB3F8A}" dt="2021-08-30T15:11:53.714" v="1028" actId="14100"/>
          <ac:cxnSpMkLst>
            <pc:docMk/>
            <pc:sldMk cId="1557880772" sldId="552"/>
            <ac:cxnSpMk id="11" creationId="{C36B5DC3-D23E-48CC-8C26-EF6509509BDA}"/>
          </ac:cxnSpMkLst>
        </pc:cxnChg>
      </pc:sldChg>
      <pc:sldChg chg="addSp delSp modSp mod">
        <pc:chgData name="Alyssa Daniel" userId="04fa3333-4dbf-4874-9c13-e918cc2d987b" providerId="ADAL" clId="{DAF49C89-780A-4C7C-981E-B30F0FEB3F8A}" dt="2021-08-30T15:01:27.595" v="339" actId="1076"/>
        <pc:sldMkLst>
          <pc:docMk/>
          <pc:sldMk cId="56590423" sldId="558"/>
        </pc:sldMkLst>
        <pc:spChg chg="del">
          <ac:chgData name="Alyssa Daniel" userId="04fa3333-4dbf-4874-9c13-e918cc2d987b" providerId="ADAL" clId="{DAF49C89-780A-4C7C-981E-B30F0FEB3F8A}" dt="2021-08-30T15:00:52.972" v="332" actId="478"/>
          <ac:spMkLst>
            <pc:docMk/>
            <pc:sldMk cId="56590423" sldId="558"/>
            <ac:spMk id="5" creationId="{1EF1CE35-D5A3-4FD4-820D-2878824CC881}"/>
          </ac:spMkLst>
        </pc:spChg>
        <pc:spChg chg="add mod">
          <ac:chgData name="Alyssa Daniel" userId="04fa3333-4dbf-4874-9c13-e918cc2d987b" providerId="ADAL" clId="{DAF49C89-780A-4C7C-981E-B30F0FEB3F8A}" dt="2021-08-30T15:01:27.595" v="339" actId="1076"/>
          <ac:spMkLst>
            <pc:docMk/>
            <pc:sldMk cId="56590423" sldId="558"/>
            <ac:spMk id="7" creationId="{47C34979-F172-412E-B783-39D2634C6746}"/>
          </ac:spMkLst>
        </pc:spChg>
        <pc:picChg chg="mod">
          <ac:chgData name="Alyssa Daniel" userId="04fa3333-4dbf-4874-9c13-e918cc2d987b" providerId="ADAL" clId="{DAF49C89-780A-4C7C-981E-B30F0FEB3F8A}" dt="2021-08-30T15:01:01.864" v="334" actId="1076"/>
          <ac:picMkLst>
            <pc:docMk/>
            <pc:sldMk cId="56590423" sldId="558"/>
            <ac:picMk id="6" creationId="{00000000-0000-0000-0000-000000000000}"/>
          </ac:picMkLst>
        </pc:picChg>
        <pc:cxnChg chg="mod">
          <ac:chgData name="Alyssa Daniel" userId="04fa3333-4dbf-4874-9c13-e918cc2d987b" providerId="ADAL" clId="{DAF49C89-780A-4C7C-981E-B30F0FEB3F8A}" dt="2021-08-30T15:01:05.127" v="335" actId="1076"/>
          <ac:cxnSpMkLst>
            <pc:docMk/>
            <pc:sldMk cId="56590423" sldId="558"/>
            <ac:cxnSpMk id="4" creationId="{5796C104-FE5D-470A-9F6D-8D3D1A804CE1}"/>
          </ac:cxnSpMkLst>
        </pc:cxnChg>
      </pc:sldChg>
      <pc:sldChg chg="addSp delSp modSp mod">
        <pc:chgData name="Alyssa Daniel" userId="04fa3333-4dbf-4874-9c13-e918cc2d987b" providerId="ADAL" clId="{DAF49C89-780A-4C7C-981E-B30F0FEB3F8A}" dt="2021-08-30T15:09:02.834" v="863" actId="14100"/>
        <pc:sldMkLst>
          <pc:docMk/>
          <pc:sldMk cId="3539334209" sldId="566"/>
        </pc:sldMkLst>
        <pc:spChg chg="add mod">
          <ac:chgData name="Alyssa Daniel" userId="04fa3333-4dbf-4874-9c13-e918cc2d987b" providerId="ADAL" clId="{DAF49C89-780A-4C7C-981E-B30F0FEB3F8A}" dt="2021-08-30T15:08:49.809" v="861" actId="20577"/>
          <ac:spMkLst>
            <pc:docMk/>
            <pc:sldMk cId="3539334209" sldId="566"/>
            <ac:spMk id="7" creationId="{5598EB4E-4EE5-4A72-A667-C1DDE6B11288}"/>
          </ac:spMkLst>
        </pc:spChg>
        <pc:spChg chg="del">
          <ac:chgData name="Alyssa Daniel" userId="04fa3333-4dbf-4874-9c13-e918cc2d987b" providerId="ADAL" clId="{DAF49C89-780A-4C7C-981E-B30F0FEB3F8A}" dt="2021-08-30T15:08:38.562" v="859" actId="478"/>
          <ac:spMkLst>
            <pc:docMk/>
            <pc:sldMk cId="3539334209" sldId="566"/>
            <ac:spMk id="20" creationId="{B8412A92-23C3-462C-B6C3-D75B3D3061D3}"/>
          </ac:spMkLst>
        </pc:spChg>
        <pc:picChg chg="mod">
          <ac:chgData name="Alyssa Daniel" userId="04fa3333-4dbf-4874-9c13-e918cc2d987b" providerId="ADAL" clId="{DAF49C89-780A-4C7C-981E-B30F0FEB3F8A}" dt="2021-08-30T15:08:02.308" v="740" actId="1076"/>
          <ac:picMkLst>
            <pc:docMk/>
            <pc:sldMk cId="3539334209" sldId="566"/>
            <ac:picMk id="5" creationId="{AF18F6CB-2B38-4C3B-AF61-BFC4B4C8F50F}"/>
          </ac:picMkLst>
        </pc:picChg>
        <pc:cxnChg chg="mod">
          <ac:chgData name="Alyssa Daniel" userId="04fa3333-4dbf-4874-9c13-e918cc2d987b" providerId="ADAL" clId="{DAF49C89-780A-4C7C-981E-B30F0FEB3F8A}" dt="2021-08-30T15:08:58.112" v="862" actId="14100"/>
          <ac:cxnSpMkLst>
            <pc:docMk/>
            <pc:sldMk cId="3539334209" sldId="566"/>
            <ac:cxnSpMk id="11" creationId="{DB9E1A6F-E563-4E73-AC48-9110F6722030}"/>
          </ac:cxnSpMkLst>
        </pc:cxnChg>
        <pc:cxnChg chg="mod">
          <ac:chgData name="Alyssa Daniel" userId="04fa3333-4dbf-4874-9c13-e918cc2d987b" providerId="ADAL" clId="{DAF49C89-780A-4C7C-981E-B30F0FEB3F8A}" dt="2021-08-30T15:09:02.834" v="863" actId="14100"/>
          <ac:cxnSpMkLst>
            <pc:docMk/>
            <pc:sldMk cId="3539334209" sldId="566"/>
            <ac:cxnSpMk id="19" creationId="{38E8FC36-C583-4086-9A1F-0AF068B8D8CF}"/>
          </ac:cxnSpMkLst>
        </pc:cxnChg>
      </pc:sldChg>
    </pc:docChg>
  </pc:docChgLst>
  <pc:docChgLst>
    <pc:chgData name="Robert Gunning" userId="2a64ed2d-3344-456a-961d-ca62d1505fc6" providerId="ADAL" clId="{09693975-3929-4EB0-8ABB-CFD23EB35DDC}"/>
    <pc:docChg chg="undo redo custSel modSld">
      <pc:chgData name="Robert Gunning" userId="2a64ed2d-3344-456a-961d-ca62d1505fc6" providerId="ADAL" clId="{09693975-3929-4EB0-8ABB-CFD23EB35DDC}" dt="2021-07-02T19:42:15.221" v="253" actId="20577"/>
      <pc:docMkLst>
        <pc:docMk/>
      </pc:docMkLst>
      <pc:sldChg chg="addSp delSp modSp mod">
        <pc:chgData name="Robert Gunning" userId="2a64ed2d-3344-456a-961d-ca62d1505fc6" providerId="ADAL" clId="{09693975-3929-4EB0-8ABB-CFD23EB35DDC}" dt="2021-07-02T19:42:15.221" v="253" actId="20577"/>
        <pc:sldMkLst>
          <pc:docMk/>
          <pc:sldMk cId="3539334209" sldId="566"/>
        </pc:sldMkLst>
        <pc:spChg chg="mod">
          <ac:chgData name="Robert Gunning" userId="2a64ed2d-3344-456a-961d-ca62d1505fc6" providerId="ADAL" clId="{09693975-3929-4EB0-8ABB-CFD23EB35DDC}" dt="2021-07-02T19:37:55.518" v="232" actId="1076"/>
          <ac:spMkLst>
            <pc:docMk/>
            <pc:sldMk cId="3539334209" sldId="566"/>
            <ac:spMk id="2" creationId="{00000000-0000-0000-0000-000000000000}"/>
          </ac:spMkLst>
        </pc:spChg>
        <pc:spChg chg="add del mod ord">
          <ac:chgData name="Robert Gunning" userId="2a64ed2d-3344-456a-961d-ca62d1505fc6" providerId="ADAL" clId="{09693975-3929-4EB0-8ABB-CFD23EB35DDC}" dt="2021-07-02T19:34:04.333" v="57" actId="478"/>
          <ac:spMkLst>
            <pc:docMk/>
            <pc:sldMk cId="3539334209" sldId="566"/>
            <ac:spMk id="10" creationId="{488FB0BD-77AF-46FC-AD1B-02849213438D}"/>
          </ac:spMkLst>
        </pc:spChg>
        <pc:spChg chg="mod ord">
          <ac:chgData name="Robert Gunning" userId="2a64ed2d-3344-456a-961d-ca62d1505fc6" providerId="ADAL" clId="{09693975-3929-4EB0-8ABB-CFD23EB35DDC}" dt="2021-07-02T19:42:15.221" v="253" actId="20577"/>
          <ac:spMkLst>
            <pc:docMk/>
            <pc:sldMk cId="3539334209" sldId="566"/>
            <ac:spMk id="20" creationId="{B8412A92-23C3-462C-B6C3-D75B3D3061D3}"/>
          </ac:spMkLst>
        </pc:spChg>
        <pc:picChg chg="del">
          <ac:chgData name="Robert Gunning" userId="2a64ed2d-3344-456a-961d-ca62d1505fc6" providerId="ADAL" clId="{09693975-3929-4EB0-8ABB-CFD23EB35DDC}" dt="2021-07-02T19:31:44.091" v="7" actId="478"/>
          <ac:picMkLst>
            <pc:docMk/>
            <pc:sldMk cId="3539334209" sldId="566"/>
            <ac:picMk id="4" creationId="{389A1726-59CA-4BD5-9E96-EC2A284A549C}"/>
          </ac:picMkLst>
        </pc:picChg>
        <pc:picChg chg="add mod ord">
          <ac:chgData name="Robert Gunning" userId="2a64ed2d-3344-456a-961d-ca62d1505fc6" providerId="ADAL" clId="{09693975-3929-4EB0-8ABB-CFD23EB35DDC}" dt="2021-07-02T19:40:00.145" v="242" actId="1076"/>
          <ac:picMkLst>
            <pc:docMk/>
            <pc:sldMk cId="3539334209" sldId="566"/>
            <ac:picMk id="5" creationId="{AF18F6CB-2B38-4C3B-AF61-BFC4B4C8F50F}"/>
          </ac:picMkLst>
        </pc:picChg>
        <pc:picChg chg="add del mod">
          <ac:chgData name="Robert Gunning" userId="2a64ed2d-3344-456a-961d-ca62d1505fc6" providerId="ADAL" clId="{09693975-3929-4EB0-8ABB-CFD23EB35DDC}" dt="2021-07-02T19:12:20.401" v="6" actId="478"/>
          <ac:picMkLst>
            <pc:docMk/>
            <pc:sldMk cId="3539334209" sldId="566"/>
            <ac:picMk id="6" creationId="{7D2097DE-D25E-48CE-AC2A-93D28DC256D4}"/>
          </ac:picMkLst>
        </pc:picChg>
        <pc:cxnChg chg="add mod">
          <ac:chgData name="Robert Gunning" userId="2a64ed2d-3344-456a-961d-ca62d1505fc6" providerId="ADAL" clId="{09693975-3929-4EB0-8ABB-CFD23EB35DDC}" dt="2021-07-02T19:40:05.835" v="243" actId="14100"/>
          <ac:cxnSpMkLst>
            <pc:docMk/>
            <pc:sldMk cId="3539334209" sldId="566"/>
            <ac:cxnSpMk id="11" creationId="{DB9E1A6F-E563-4E73-AC48-9110F6722030}"/>
          </ac:cxnSpMkLst>
        </pc:cxnChg>
        <pc:cxnChg chg="mod">
          <ac:chgData name="Robert Gunning" userId="2a64ed2d-3344-456a-961d-ca62d1505fc6" providerId="ADAL" clId="{09693975-3929-4EB0-8ABB-CFD23EB35DDC}" dt="2021-07-02T19:40:09.888" v="244" actId="14100"/>
          <ac:cxnSpMkLst>
            <pc:docMk/>
            <pc:sldMk cId="3539334209" sldId="566"/>
            <ac:cxnSpMk id="19" creationId="{38E8FC36-C583-4086-9A1F-0AF068B8D8CF}"/>
          </ac:cxnSpMkLst>
        </pc:cxnChg>
      </pc:sldChg>
    </pc:docChg>
  </pc:docChgLst>
  <pc:docChgLst>
    <pc:chgData name="Robert Gunning" userId="2a64ed2d-3344-456a-961d-ca62d1505fc6" providerId="ADAL" clId="{602C3409-2140-4DE3-B657-976C76363823}"/>
    <pc:docChg chg="undo redo custSel addSld delSld modSld sldOrd modSection">
      <pc:chgData name="Robert Gunning" userId="2a64ed2d-3344-456a-961d-ca62d1505fc6" providerId="ADAL" clId="{602C3409-2140-4DE3-B657-976C76363823}" dt="2020-10-29T18:27:43.447" v="1371" actId="20577"/>
      <pc:docMkLst>
        <pc:docMk/>
      </pc:docMkLst>
      <pc:sldChg chg="modSp mod">
        <pc:chgData name="Robert Gunning" userId="2a64ed2d-3344-456a-961d-ca62d1505fc6" providerId="ADAL" clId="{602C3409-2140-4DE3-B657-976C76363823}" dt="2020-10-27T15:32:55.166" v="1317" actId="20577"/>
        <pc:sldMkLst>
          <pc:docMk/>
          <pc:sldMk cId="844160757" sldId="317"/>
        </pc:sldMkLst>
        <pc:spChg chg="mod">
          <ac:chgData name="Robert Gunning" userId="2a64ed2d-3344-456a-961d-ca62d1505fc6" providerId="ADAL" clId="{602C3409-2140-4DE3-B657-976C76363823}" dt="2020-10-27T15:32:55.166" v="1317" actId="20577"/>
          <ac:spMkLst>
            <pc:docMk/>
            <pc:sldMk cId="844160757" sldId="317"/>
            <ac:spMk id="12" creationId="{00000000-0000-0000-0000-000000000000}"/>
          </ac:spMkLst>
        </pc:spChg>
      </pc:sldChg>
      <pc:sldChg chg="modSp mod ord">
        <pc:chgData name="Robert Gunning" userId="2a64ed2d-3344-456a-961d-ca62d1505fc6" providerId="ADAL" clId="{602C3409-2140-4DE3-B657-976C76363823}" dt="2020-10-27T15:15:07.982" v="1047" actId="20577"/>
        <pc:sldMkLst>
          <pc:docMk/>
          <pc:sldMk cId="1356614480" sldId="325"/>
        </pc:sldMkLst>
        <pc:spChg chg="mod">
          <ac:chgData name="Robert Gunning" userId="2a64ed2d-3344-456a-961d-ca62d1505fc6" providerId="ADAL" clId="{602C3409-2140-4DE3-B657-976C76363823}" dt="2020-10-27T15:15:07.982" v="1047" actId="20577"/>
          <ac:spMkLst>
            <pc:docMk/>
            <pc:sldMk cId="1356614480" sldId="325"/>
            <ac:spMk id="2" creationId="{00000000-0000-0000-0000-000000000000}"/>
          </ac:spMkLst>
        </pc:spChg>
        <pc:spChg chg="mod">
          <ac:chgData name="Robert Gunning" userId="2a64ed2d-3344-456a-961d-ca62d1505fc6" providerId="ADAL" clId="{602C3409-2140-4DE3-B657-976C76363823}" dt="2020-10-16T19:05:47.532" v="797" actId="14100"/>
          <ac:spMkLst>
            <pc:docMk/>
            <pc:sldMk cId="1356614480" sldId="325"/>
            <ac:spMk id="17" creationId="{58978DD3-B4A0-4D4F-91B9-50FC658466A1}"/>
          </ac:spMkLst>
        </pc:spChg>
        <pc:spChg chg="mod">
          <ac:chgData name="Robert Gunning" userId="2a64ed2d-3344-456a-961d-ca62d1505fc6" providerId="ADAL" clId="{602C3409-2140-4DE3-B657-976C76363823}" dt="2020-10-16T19:02:37.306" v="757" actId="14100"/>
          <ac:spMkLst>
            <pc:docMk/>
            <pc:sldMk cId="1356614480" sldId="325"/>
            <ac:spMk id="18" creationId="{BE61B781-8107-4AAD-9E03-DA7E1BE01B2D}"/>
          </ac:spMkLst>
        </pc:spChg>
        <pc:cxnChg chg="mod">
          <ac:chgData name="Robert Gunning" userId="2a64ed2d-3344-456a-961d-ca62d1505fc6" providerId="ADAL" clId="{602C3409-2140-4DE3-B657-976C76363823}" dt="2020-10-16T19:05:47.532" v="797" actId="14100"/>
          <ac:cxnSpMkLst>
            <pc:docMk/>
            <pc:sldMk cId="1356614480" sldId="325"/>
            <ac:cxnSpMk id="10" creationId="{DBCDA6EA-3592-4EBF-87C8-187A900FBC89}"/>
          </ac:cxnSpMkLst>
        </pc:cxnChg>
        <pc:cxnChg chg="mod">
          <ac:chgData name="Robert Gunning" userId="2a64ed2d-3344-456a-961d-ca62d1505fc6" providerId="ADAL" clId="{602C3409-2140-4DE3-B657-976C76363823}" dt="2020-10-16T19:02:37.306" v="757" actId="14100"/>
          <ac:cxnSpMkLst>
            <pc:docMk/>
            <pc:sldMk cId="1356614480" sldId="325"/>
            <ac:cxnSpMk id="13" creationId="{C7BFDDA8-2A13-4DFE-A5D1-0000CCED8C79}"/>
          </ac:cxnSpMkLst>
        </pc:cxnChg>
      </pc:sldChg>
      <pc:sldChg chg="del">
        <pc:chgData name="Robert Gunning" userId="2a64ed2d-3344-456a-961d-ca62d1505fc6" providerId="ADAL" clId="{602C3409-2140-4DE3-B657-976C76363823}" dt="2020-10-16T14:31:47.850" v="3" actId="47"/>
        <pc:sldMkLst>
          <pc:docMk/>
          <pc:sldMk cId="686759808" sldId="340"/>
        </pc:sldMkLst>
      </pc:sldChg>
      <pc:sldChg chg="del">
        <pc:chgData name="Robert Gunning" userId="2a64ed2d-3344-456a-961d-ca62d1505fc6" providerId="ADAL" clId="{602C3409-2140-4DE3-B657-976C76363823}" dt="2020-10-16T14:31:44.085" v="2" actId="47"/>
        <pc:sldMkLst>
          <pc:docMk/>
          <pc:sldMk cId="3673279848" sldId="400"/>
        </pc:sldMkLst>
      </pc:sldChg>
      <pc:sldChg chg="modSp mod ord">
        <pc:chgData name="Robert Gunning" userId="2a64ed2d-3344-456a-961d-ca62d1505fc6" providerId="ADAL" clId="{602C3409-2140-4DE3-B657-976C76363823}" dt="2020-10-27T15:15:19.730" v="1048" actId="20577"/>
        <pc:sldMkLst>
          <pc:docMk/>
          <pc:sldMk cId="3909403063" sldId="417"/>
        </pc:sldMkLst>
        <pc:spChg chg="mod">
          <ac:chgData name="Robert Gunning" userId="2a64ed2d-3344-456a-961d-ca62d1505fc6" providerId="ADAL" clId="{602C3409-2140-4DE3-B657-976C76363823}" dt="2020-10-27T15:15:19.730" v="1048" actId="20577"/>
          <ac:spMkLst>
            <pc:docMk/>
            <pc:sldMk cId="3909403063" sldId="417"/>
            <ac:spMk id="2" creationId="{00000000-0000-0000-0000-000000000000}"/>
          </ac:spMkLst>
        </pc:spChg>
      </pc:sldChg>
      <pc:sldChg chg="del">
        <pc:chgData name="Robert Gunning" userId="2a64ed2d-3344-456a-961d-ca62d1505fc6" providerId="ADAL" clId="{602C3409-2140-4DE3-B657-976C76363823}" dt="2020-10-16T14:31:47.850" v="3" actId="47"/>
        <pc:sldMkLst>
          <pc:docMk/>
          <pc:sldMk cId="4242823676" sldId="418"/>
        </pc:sldMkLst>
      </pc:sldChg>
      <pc:sldChg chg="del">
        <pc:chgData name="Robert Gunning" userId="2a64ed2d-3344-456a-961d-ca62d1505fc6" providerId="ADAL" clId="{602C3409-2140-4DE3-B657-976C76363823}" dt="2020-10-16T14:31:47.850" v="3" actId="47"/>
        <pc:sldMkLst>
          <pc:docMk/>
          <pc:sldMk cId="3316857867" sldId="419"/>
        </pc:sldMkLst>
      </pc:sldChg>
      <pc:sldChg chg="del">
        <pc:chgData name="Robert Gunning" userId="2a64ed2d-3344-456a-961d-ca62d1505fc6" providerId="ADAL" clId="{602C3409-2140-4DE3-B657-976C76363823}" dt="2020-10-16T14:31:47.850" v="3" actId="47"/>
        <pc:sldMkLst>
          <pc:docMk/>
          <pc:sldMk cId="1045282911" sldId="422"/>
        </pc:sldMkLst>
      </pc:sldChg>
      <pc:sldChg chg="modSp mod">
        <pc:chgData name="Robert Gunning" userId="2a64ed2d-3344-456a-961d-ca62d1505fc6" providerId="ADAL" clId="{602C3409-2140-4DE3-B657-976C76363823}" dt="2020-10-29T18:27:17.577" v="1339" actId="20577"/>
        <pc:sldMkLst>
          <pc:docMk/>
          <pc:sldMk cId="1180680758" sldId="423"/>
        </pc:sldMkLst>
        <pc:spChg chg="mod">
          <ac:chgData name="Robert Gunning" userId="2a64ed2d-3344-456a-961d-ca62d1505fc6" providerId="ADAL" clId="{602C3409-2140-4DE3-B657-976C76363823}" dt="2020-10-29T18:27:17.577" v="1339" actId="20577"/>
          <ac:spMkLst>
            <pc:docMk/>
            <pc:sldMk cId="1180680758" sldId="423"/>
            <ac:spMk id="3" creationId="{D9B14918-07A2-4EA1-A13A-BBFEE2CF8DCC}"/>
          </ac:spMkLst>
        </pc:spChg>
      </pc:sldChg>
      <pc:sldChg chg="addSp delSp modSp mod ord">
        <pc:chgData name="Robert Gunning" userId="2a64ed2d-3344-456a-961d-ca62d1505fc6" providerId="ADAL" clId="{602C3409-2140-4DE3-B657-976C76363823}" dt="2020-10-16T14:40:58.761" v="264" actId="20577"/>
        <pc:sldMkLst>
          <pc:docMk/>
          <pc:sldMk cId="887878545" sldId="425"/>
        </pc:sldMkLst>
        <pc:spChg chg="mod">
          <ac:chgData name="Robert Gunning" userId="2a64ed2d-3344-456a-961d-ca62d1505fc6" providerId="ADAL" clId="{602C3409-2140-4DE3-B657-976C76363823}" dt="2020-10-16T14:37:55.458" v="175" actId="20577"/>
          <ac:spMkLst>
            <pc:docMk/>
            <pc:sldMk cId="887878545" sldId="425"/>
            <ac:spMk id="2" creationId="{00000000-0000-0000-0000-000000000000}"/>
          </ac:spMkLst>
        </pc:spChg>
        <pc:spChg chg="add del mod">
          <ac:chgData name="Robert Gunning" userId="2a64ed2d-3344-456a-961d-ca62d1505fc6" providerId="ADAL" clId="{602C3409-2140-4DE3-B657-976C76363823}" dt="2020-10-16T14:39:58.595" v="198" actId="20577"/>
          <ac:spMkLst>
            <pc:docMk/>
            <pc:sldMk cId="887878545" sldId="425"/>
            <ac:spMk id="18" creationId="{EAF74A3C-5886-4B4F-8884-194E4FB92EFB}"/>
          </ac:spMkLst>
        </pc:spChg>
        <pc:spChg chg="mod">
          <ac:chgData name="Robert Gunning" userId="2a64ed2d-3344-456a-961d-ca62d1505fc6" providerId="ADAL" clId="{602C3409-2140-4DE3-B657-976C76363823}" dt="2020-10-16T14:40:15.586" v="231" actId="20577"/>
          <ac:spMkLst>
            <pc:docMk/>
            <pc:sldMk cId="887878545" sldId="425"/>
            <ac:spMk id="20" creationId="{788DBC37-D508-4911-9E14-06B43E807D51}"/>
          </ac:spMkLst>
        </pc:spChg>
        <pc:spChg chg="mod">
          <ac:chgData name="Robert Gunning" userId="2a64ed2d-3344-456a-961d-ca62d1505fc6" providerId="ADAL" clId="{602C3409-2140-4DE3-B657-976C76363823}" dt="2020-10-16T14:40:32.923" v="247" actId="20577"/>
          <ac:spMkLst>
            <pc:docMk/>
            <pc:sldMk cId="887878545" sldId="425"/>
            <ac:spMk id="22" creationId="{B56ADE96-929A-4CEF-8D8E-761A612E47AB}"/>
          </ac:spMkLst>
        </pc:spChg>
        <pc:spChg chg="mod">
          <ac:chgData name="Robert Gunning" userId="2a64ed2d-3344-456a-961d-ca62d1505fc6" providerId="ADAL" clId="{602C3409-2140-4DE3-B657-976C76363823}" dt="2020-10-16T14:40:58.761" v="264" actId="20577"/>
          <ac:spMkLst>
            <pc:docMk/>
            <pc:sldMk cId="887878545" sldId="425"/>
            <ac:spMk id="24" creationId="{93D518C4-857E-4535-8CA1-22F068BC4FAE}"/>
          </ac:spMkLst>
        </pc:spChg>
      </pc:sldChg>
      <pc:sldChg chg="del">
        <pc:chgData name="Robert Gunning" userId="2a64ed2d-3344-456a-961d-ca62d1505fc6" providerId="ADAL" clId="{602C3409-2140-4DE3-B657-976C76363823}" dt="2020-10-16T14:31:47.850" v="3" actId="47"/>
        <pc:sldMkLst>
          <pc:docMk/>
          <pc:sldMk cId="1702180262" sldId="427"/>
        </pc:sldMkLst>
      </pc:sldChg>
      <pc:sldChg chg="del">
        <pc:chgData name="Robert Gunning" userId="2a64ed2d-3344-456a-961d-ca62d1505fc6" providerId="ADAL" clId="{602C3409-2140-4DE3-B657-976C76363823}" dt="2020-10-16T14:31:47.850" v="3" actId="47"/>
        <pc:sldMkLst>
          <pc:docMk/>
          <pc:sldMk cId="2176830275" sldId="428"/>
        </pc:sldMkLst>
      </pc:sldChg>
      <pc:sldChg chg="del">
        <pc:chgData name="Robert Gunning" userId="2a64ed2d-3344-456a-961d-ca62d1505fc6" providerId="ADAL" clId="{602C3409-2140-4DE3-B657-976C76363823}" dt="2020-10-16T14:31:42.356" v="1" actId="47"/>
        <pc:sldMkLst>
          <pc:docMk/>
          <pc:sldMk cId="509341851" sldId="429"/>
        </pc:sldMkLst>
      </pc:sldChg>
      <pc:sldChg chg="del">
        <pc:chgData name="Robert Gunning" userId="2a64ed2d-3344-456a-961d-ca62d1505fc6" providerId="ADAL" clId="{602C3409-2140-4DE3-B657-976C76363823}" dt="2020-10-16T14:31:42.356" v="1" actId="47"/>
        <pc:sldMkLst>
          <pc:docMk/>
          <pc:sldMk cId="576436296" sldId="430"/>
        </pc:sldMkLst>
      </pc:sldChg>
      <pc:sldChg chg="del">
        <pc:chgData name="Robert Gunning" userId="2a64ed2d-3344-456a-961d-ca62d1505fc6" providerId="ADAL" clId="{602C3409-2140-4DE3-B657-976C76363823}" dt="2020-10-16T14:31:42.356" v="1" actId="47"/>
        <pc:sldMkLst>
          <pc:docMk/>
          <pc:sldMk cId="2225232595" sldId="431"/>
        </pc:sldMkLst>
      </pc:sldChg>
      <pc:sldChg chg="del">
        <pc:chgData name="Robert Gunning" userId="2a64ed2d-3344-456a-961d-ca62d1505fc6" providerId="ADAL" clId="{602C3409-2140-4DE3-B657-976C76363823}" dt="2020-10-16T14:31:42.356" v="1" actId="47"/>
        <pc:sldMkLst>
          <pc:docMk/>
          <pc:sldMk cId="569391456" sldId="432"/>
        </pc:sldMkLst>
      </pc:sldChg>
      <pc:sldChg chg="del">
        <pc:chgData name="Robert Gunning" userId="2a64ed2d-3344-456a-961d-ca62d1505fc6" providerId="ADAL" clId="{602C3409-2140-4DE3-B657-976C76363823}" dt="2020-10-16T14:31:42.356" v="1" actId="47"/>
        <pc:sldMkLst>
          <pc:docMk/>
          <pc:sldMk cId="2791724739" sldId="433"/>
        </pc:sldMkLst>
      </pc:sldChg>
      <pc:sldChg chg="del">
        <pc:chgData name="Robert Gunning" userId="2a64ed2d-3344-456a-961d-ca62d1505fc6" providerId="ADAL" clId="{602C3409-2140-4DE3-B657-976C76363823}" dt="2020-10-16T14:31:42.356" v="1" actId="47"/>
        <pc:sldMkLst>
          <pc:docMk/>
          <pc:sldMk cId="3364298054" sldId="434"/>
        </pc:sldMkLst>
      </pc:sldChg>
      <pc:sldChg chg="del">
        <pc:chgData name="Robert Gunning" userId="2a64ed2d-3344-456a-961d-ca62d1505fc6" providerId="ADAL" clId="{602C3409-2140-4DE3-B657-976C76363823}" dt="2020-10-16T14:31:42.356" v="1" actId="47"/>
        <pc:sldMkLst>
          <pc:docMk/>
          <pc:sldMk cId="1303447118" sldId="435"/>
        </pc:sldMkLst>
      </pc:sldChg>
      <pc:sldChg chg="del">
        <pc:chgData name="Robert Gunning" userId="2a64ed2d-3344-456a-961d-ca62d1505fc6" providerId="ADAL" clId="{602C3409-2140-4DE3-B657-976C76363823}" dt="2020-10-16T14:31:42.356" v="1" actId="47"/>
        <pc:sldMkLst>
          <pc:docMk/>
          <pc:sldMk cId="1266200863" sldId="436"/>
        </pc:sldMkLst>
      </pc:sldChg>
      <pc:sldChg chg="del">
        <pc:chgData name="Robert Gunning" userId="2a64ed2d-3344-456a-961d-ca62d1505fc6" providerId="ADAL" clId="{602C3409-2140-4DE3-B657-976C76363823}" dt="2020-10-16T14:31:42.356" v="1" actId="47"/>
        <pc:sldMkLst>
          <pc:docMk/>
          <pc:sldMk cId="2214312166" sldId="437"/>
        </pc:sldMkLst>
      </pc:sldChg>
      <pc:sldChg chg="del">
        <pc:chgData name="Robert Gunning" userId="2a64ed2d-3344-456a-961d-ca62d1505fc6" providerId="ADAL" clId="{602C3409-2140-4DE3-B657-976C76363823}" dt="2020-10-16T14:31:42.356" v="1" actId="47"/>
        <pc:sldMkLst>
          <pc:docMk/>
          <pc:sldMk cId="751906424" sldId="439"/>
        </pc:sldMkLst>
      </pc:sldChg>
      <pc:sldChg chg="del">
        <pc:chgData name="Robert Gunning" userId="2a64ed2d-3344-456a-961d-ca62d1505fc6" providerId="ADAL" clId="{602C3409-2140-4DE3-B657-976C76363823}" dt="2020-10-16T14:31:42.356" v="1" actId="47"/>
        <pc:sldMkLst>
          <pc:docMk/>
          <pc:sldMk cId="2279899039" sldId="440"/>
        </pc:sldMkLst>
      </pc:sldChg>
      <pc:sldChg chg="del">
        <pc:chgData name="Robert Gunning" userId="2a64ed2d-3344-456a-961d-ca62d1505fc6" providerId="ADAL" clId="{602C3409-2140-4DE3-B657-976C76363823}" dt="2020-10-16T14:31:42.356" v="1" actId="47"/>
        <pc:sldMkLst>
          <pc:docMk/>
          <pc:sldMk cId="3738955907" sldId="441"/>
        </pc:sldMkLst>
      </pc:sldChg>
      <pc:sldChg chg="del">
        <pc:chgData name="Robert Gunning" userId="2a64ed2d-3344-456a-961d-ca62d1505fc6" providerId="ADAL" clId="{602C3409-2140-4DE3-B657-976C76363823}" dt="2020-10-16T14:31:42.356" v="1" actId="47"/>
        <pc:sldMkLst>
          <pc:docMk/>
          <pc:sldMk cId="1316117314" sldId="443"/>
        </pc:sldMkLst>
      </pc:sldChg>
      <pc:sldChg chg="del">
        <pc:chgData name="Robert Gunning" userId="2a64ed2d-3344-456a-961d-ca62d1505fc6" providerId="ADAL" clId="{602C3409-2140-4DE3-B657-976C76363823}" dt="2020-10-16T14:31:42.356" v="1" actId="47"/>
        <pc:sldMkLst>
          <pc:docMk/>
          <pc:sldMk cId="2939930693" sldId="444"/>
        </pc:sldMkLst>
      </pc:sldChg>
      <pc:sldChg chg="del">
        <pc:chgData name="Robert Gunning" userId="2a64ed2d-3344-456a-961d-ca62d1505fc6" providerId="ADAL" clId="{602C3409-2140-4DE3-B657-976C76363823}" dt="2020-10-16T14:31:42.356" v="1" actId="47"/>
        <pc:sldMkLst>
          <pc:docMk/>
          <pc:sldMk cId="3243306841" sldId="446"/>
        </pc:sldMkLst>
      </pc:sldChg>
      <pc:sldChg chg="del">
        <pc:chgData name="Robert Gunning" userId="2a64ed2d-3344-456a-961d-ca62d1505fc6" providerId="ADAL" clId="{602C3409-2140-4DE3-B657-976C76363823}" dt="2020-10-16T14:31:42.356" v="1" actId="47"/>
        <pc:sldMkLst>
          <pc:docMk/>
          <pc:sldMk cId="850703406" sldId="447"/>
        </pc:sldMkLst>
      </pc:sldChg>
      <pc:sldChg chg="del">
        <pc:chgData name="Robert Gunning" userId="2a64ed2d-3344-456a-961d-ca62d1505fc6" providerId="ADAL" clId="{602C3409-2140-4DE3-B657-976C76363823}" dt="2020-10-16T14:31:42.356" v="1" actId="47"/>
        <pc:sldMkLst>
          <pc:docMk/>
          <pc:sldMk cId="1884294890" sldId="449"/>
        </pc:sldMkLst>
      </pc:sldChg>
      <pc:sldChg chg="del">
        <pc:chgData name="Robert Gunning" userId="2a64ed2d-3344-456a-961d-ca62d1505fc6" providerId="ADAL" clId="{602C3409-2140-4DE3-B657-976C76363823}" dt="2020-10-16T14:31:42.356" v="1" actId="47"/>
        <pc:sldMkLst>
          <pc:docMk/>
          <pc:sldMk cId="2671303864" sldId="451"/>
        </pc:sldMkLst>
      </pc:sldChg>
      <pc:sldChg chg="del">
        <pc:chgData name="Robert Gunning" userId="2a64ed2d-3344-456a-961d-ca62d1505fc6" providerId="ADAL" clId="{602C3409-2140-4DE3-B657-976C76363823}" dt="2020-10-16T14:31:42.356" v="1" actId="47"/>
        <pc:sldMkLst>
          <pc:docMk/>
          <pc:sldMk cId="1304706821" sldId="452"/>
        </pc:sldMkLst>
      </pc:sldChg>
      <pc:sldChg chg="del">
        <pc:chgData name="Robert Gunning" userId="2a64ed2d-3344-456a-961d-ca62d1505fc6" providerId="ADAL" clId="{602C3409-2140-4DE3-B657-976C76363823}" dt="2020-10-16T14:31:42.356" v="1" actId="47"/>
        <pc:sldMkLst>
          <pc:docMk/>
          <pc:sldMk cId="3528108068" sldId="453"/>
        </pc:sldMkLst>
      </pc:sldChg>
      <pc:sldChg chg="del">
        <pc:chgData name="Robert Gunning" userId="2a64ed2d-3344-456a-961d-ca62d1505fc6" providerId="ADAL" clId="{602C3409-2140-4DE3-B657-976C76363823}" dt="2020-10-16T14:31:42.356" v="1" actId="47"/>
        <pc:sldMkLst>
          <pc:docMk/>
          <pc:sldMk cId="51418710" sldId="454"/>
        </pc:sldMkLst>
      </pc:sldChg>
      <pc:sldChg chg="del">
        <pc:chgData name="Robert Gunning" userId="2a64ed2d-3344-456a-961d-ca62d1505fc6" providerId="ADAL" clId="{602C3409-2140-4DE3-B657-976C76363823}" dt="2020-10-16T14:31:42.356" v="1" actId="47"/>
        <pc:sldMkLst>
          <pc:docMk/>
          <pc:sldMk cId="1262929587" sldId="455"/>
        </pc:sldMkLst>
      </pc:sldChg>
      <pc:sldChg chg="del">
        <pc:chgData name="Robert Gunning" userId="2a64ed2d-3344-456a-961d-ca62d1505fc6" providerId="ADAL" clId="{602C3409-2140-4DE3-B657-976C76363823}" dt="2020-10-16T14:31:42.356" v="1" actId="47"/>
        <pc:sldMkLst>
          <pc:docMk/>
          <pc:sldMk cId="3097577920" sldId="458"/>
        </pc:sldMkLst>
      </pc:sldChg>
      <pc:sldChg chg="del">
        <pc:chgData name="Robert Gunning" userId="2a64ed2d-3344-456a-961d-ca62d1505fc6" providerId="ADAL" clId="{602C3409-2140-4DE3-B657-976C76363823}" dt="2020-10-16T14:31:42.356" v="1" actId="47"/>
        <pc:sldMkLst>
          <pc:docMk/>
          <pc:sldMk cId="3889796549" sldId="459"/>
        </pc:sldMkLst>
      </pc:sldChg>
      <pc:sldChg chg="del">
        <pc:chgData name="Robert Gunning" userId="2a64ed2d-3344-456a-961d-ca62d1505fc6" providerId="ADAL" clId="{602C3409-2140-4DE3-B657-976C76363823}" dt="2020-10-16T14:31:42.356" v="1" actId="47"/>
        <pc:sldMkLst>
          <pc:docMk/>
          <pc:sldMk cId="2712643382" sldId="460"/>
        </pc:sldMkLst>
      </pc:sldChg>
      <pc:sldChg chg="del">
        <pc:chgData name="Robert Gunning" userId="2a64ed2d-3344-456a-961d-ca62d1505fc6" providerId="ADAL" clId="{602C3409-2140-4DE3-B657-976C76363823}" dt="2020-10-16T14:31:42.356" v="1" actId="47"/>
        <pc:sldMkLst>
          <pc:docMk/>
          <pc:sldMk cId="918293974" sldId="461"/>
        </pc:sldMkLst>
      </pc:sldChg>
      <pc:sldChg chg="del">
        <pc:chgData name="Robert Gunning" userId="2a64ed2d-3344-456a-961d-ca62d1505fc6" providerId="ADAL" clId="{602C3409-2140-4DE3-B657-976C76363823}" dt="2020-10-16T14:31:42.356" v="1" actId="47"/>
        <pc:sldMkLst>
          <pc:docMk/>
          <pc:sldMk cId="956751481" sldId="463"/>
        </pc:sldMkLst>
      </pc:sldChg>
      <pc:sldChg chg="del">
        <pc:chgData name="Robert Gunning" userId="2a64ed2d-3344-456a-961d-ca62d1505fc6" providerId="ADAL" clId="{602C3409-2140-4DE3-B657-976C76363823}" dt="2020-10-16T14:31:42.356" v="1" actId="47"/>
        <pc:sldMkLst>
          <pc:docMk/>
          <pc:sldMk cId="421943894" sldId="464"/>
        </pc:sldMkLst>
      </pc:sldChg>
      <pc:sldChg chg="del">
        <pc:chgData name="Robert Gunning" userId="2a64ed2d-3344-456a-961d-ca62d1505fc6" providerId="ADAL" clId="{602C3409-2140-4DE3-B657-976C76363823}" dt="2020-10-16T14:31:42.356" v="1" actId="47"/>
        <pc:sldMkLst>
          <pc:docMk/>
          <pc:sldMk cId="1047180597" sldId="465"/>
        </pc:sldMkLst>
      </pc:sldChg>
      <pc:sldChg chg="del">
        <pc:chgData name="Robert Gunning" userId="2a64ed2d-3344-456a-961d-ca62d1505fc6" providerId="ADAL" clId="{602C3409-2140-4DE3-B657-976C76363823}" dt="2020-10-16T14:31:42.356" v="1" actId="47"/>
        <pc:sldMkLst>
          <pc:docMk/>
          <pc:sldMk cId="3844048704" sldId="467"/>
        </pc:sldMkLst>
      </pc:sldChg>
      <pc:sldChg chg="del">
        <pc:chgData name="Robert Gunning" userId="2a64ed2d-3344-456a-961d-ca62d1505fc6" providerId="ADAL" clId="{602C3409-2140-4DE3-B657-976C76363823}" dt="2020-10-16T14:31:42.356" v="1" actId="47"/>
        <pc:sldMkLst>
          <pc:docMk/>
          <pc:sldMk cId="209021452" sldId="468"/>
        </pc:sldMkLst>
      </pc:sldChg>
      <pc:sldChg chg="del">
        <pc:chgData name="Robert Gunning" userId="2a64ed2d-3344-456a-961d-ca62d1505fc6" providerId="ADAL" clId="{602C3409-2140-4DE3-B657-976C76363823}" dt="2020-10-16T14:31:42.356" v="1" actId="47"/>
        <pc:sldMkLst>
          <pc:docMk/>
          <pc:sldMk cId="3488556554" sldId="469"/>
        </pc:sldMkLst>
      </pc:sldChg>
      <pc:sldChg chg="del">
        <pc:chgData name="Robert Gunning" userId="2a64ed2d-3344-456a-961d-ca62d1505fc6" providerId="ADAL" clId="{602C3409-2140-4DE3-B657-976C76363823}" dt="2020-10-16T14:31:42.356" v="1" actId="47"/>
        <pc:sldMkLst>
          <pc:docMk/>
          <pc:sldMk cId="1093263514" sldId="470"/>
        </pc:sldMkLst>
      </pc:sldChg>
      <pc:sldChg chg="del">
        <pc:chgData name="Robert Gunning" userId="2a64ed2d-3344-456a-961d-ca62d1505fc6" providerId="ADAL" clId="{602C3409-2140-4DE3-B657-976C76363823}" dt="2020-10-16T14:31:42.356" v="1" actId="47"/>
        <pc:sldMkLst>
          <pc:docMk/>
          <pc:sldMk cId="2565187051" sldId="471"/>
        </pc:sldMkLst>
      </pc:sldChg>
      <pc:sldChg chg="del">
        <pc:chgData name="Robert Gunning" userId="2a64ed2d-3344-456a-961d-ca62d1505fc6" providerId="ADAL" clId="{602C3409-2140-4DE3-B657-976C76363823}" dt="2020-10-16T14:31:42.356" v="1" actId="47"/>
        <pc:sldMkLst>
          <pc:docMk/>
          <pc:sldMk cId="573506363" sldId="472"/>
        </pc:sldMkLst>
      </pc:sldChg>
      <pc:sldChg chg="del">
        <pc:chgData name="Robert Gunning" userId="2a64ed2d-3344-456a-961d-ca62d1505fc6" providerId="ADAL" clId="{602C3409-2140-4DE3-B657-976C76363823}" dt="2020-10-16T14:31:42.356" v="1" actId="47"/>
        <pc:sldMkLst>
          <pc:docMk/>
          <pc:sldMk cId="3054464135" sldId="473"/>
        </pc:sldMkLst>
      </pc:sldChg>
      <pc:sldChg chg="del">
        <pc:chgData name="Robert Gunning" userId="2a64ed2d-3344-456a-961d-ca62d1505fc6" providerId="ADAL" clId="{602C3409-2140-4DE3-B657-976C76363823}" dt="2020-10-16T14:31:42.356" v="1" actId="47"/>
        <pc:sldMkLst>
          <pc:docMk/>
          <pc:sldMk cId="2437924884" sldId="474"/>
        </pc:sldMkLst>
      </pc:sldChg>
      <pc:sldChg chg="del">
        <pc:chgData name="Robert Gunning" userId="2a64ed2d-3344-456a-961d-ca62d1505fc6" providerId="ADAL" clId="{602C3409-2140-4DE3-B657-976C76363823}" dt="2020-10-16T14:31:42.356" v="1" actId="47"/>
        <pc:sldMkLst>
          <pc:docMk/>
          <pc:sldMk cId="4191585413" sldId="475"/>
        </pc:sldMkLst>
      </pc:sldChg>
      <pc:sldChg chg="del">
        <pc:chgData name="Robert Gunning" userId="2a64ed2d-3344-456a-961d-ca62d1505fc6" providerId="ADAL" clId="{602C3409-2140-4DE3-B657-976C76363823}" dt="2020-10-16T14:31:42.356" v="1" actId="47"/>
        <pc:sldMkLst>
          <pc:docMk/>
          <pc:sldMk cId="3501255726" sldId="476"/>
        </pc:sldMkLst>
      </pc:sldChg>
      <pc:sldChg chg="del">
        <pc:chgData name="Robert Gunning" userId="2a64ed2d-3344-456a-961d-ca62d1505fc6" providerId="ADAL" clId="{602C3409-2140-4DE3-B657-976C76363823}" dt="2020-10-16T14:31:42.356" v="1" actId="47"/>
        <pc:sldMkLst>
          <pc:docMk/>
          <pc:sldMk cId="2483500565" sldId="477"/>
        </pc:sldMkLst>
      </pc:sldChg>
      <pc:sldChg chg="del">
        <pc:chgData name="Robert Gunning" userId="2a64ed2d-3344-456a-961d-ca62d1505fc6" providerId="ADAL" clId="{602C3409-2140-4DE3-B657-976C76363823}" dt="2020-10-16T14:31:42.356" v="1" actId="47"/>
        <pc:sldMkLst>
          <pc:docMk/>
          <pc:sldMk cId="1787863847" sldId="479"/>
        </pc:sldMkLst>
      </pc:sldChg>
      <pc:sldChg chg="del">
        <pc:chgData name="Robert Gunning" userId="2a64ed2d-3344-456a-961d-ca62d1505fc6" providerId="ADAL" clId="{602C3409-2140-4DE3-B657-976C76363823}" dt="2020-10-16T14:31:42.356" v="1" actId="47"/>
        <pc:sldMkLst>
          <pc:docMk/>
          <pc:sldMk cId="3775356854" sldId="480"/>
        </pc:sldMkLst>
      </pc:sldChg>
      <pc:sldChg chg="del">
        <pc:chgData name="Robert Gunning" userId="2a64ed2d-3344-456a-961d-ca62d1505fc6" providerId="ADAL" clId="{602C3409-2140-4DE3-B657-976C76363823}" dt="2020-10-16T14:31:42.356" v="1" actId="47"/>
        <pc:sldMkLst>
          <pc:docMk/>
          <pc:sldMk cId="105948920" sldId="483"/>
        </pc:sldMkLst>
      </pc:sldChg>
      <pc:sldChg chg="del">
        <pc:chgData name="Robert Gunning" userId="2a64ed2d-3344-456a-961d-ca62d1505fc6" providerId="ADAL" clId="{602C3409-2140-4DE3-B657-976C76363823}" dt="2020-10-16T14:31:42.356" v="1" actId="47"/>
        <pc:sldMkLst>
          <pc:docMk/>
          <pc:sldMk cId="1288185795" sldId="484"/>
        </pc:sldMkLst>
      </pc:sldChg>
      <pc:sldChg chg="del">
        <pc:chgData name="Robert Gunning" userId="2a64ed2d-3344-456a-961d-ca62d1505fc6" providerId="ADAL" clId="{602C3409-2140-4DE3-B657-976C76363823}" dt="2020-10-16T14:31:42.356" v="1" actId="47"/>
        <pc:sldMkLst>
          <pc:docMk/>
          <pc:sldMk cId="1087390133" sldId="486"/>
        </pc:sldMkLst>
      </pc:sldChg>
      <pc:sldChg chg="del">
        <pc:chgData name="Robert Gunning" userId="2a64ed2d-3344-456a-961d-ca62d1505fc6" providerId="ADAL" clId="{602C3409-2140-4DE3-B657-976C76363823}" dt="2020-10-16T14:31:42.356" v="1" actId="47"/>
        <pc:sldMkLst>
          <pc:docMk/>
          <pc:sldMk cId="2043043026" sldId="488"/>
        </pc:sldMkLst>
      </pc:sldChg>
      <pc:sldChg chg="del">
        <pc:chgData name="Robert Gunning" userId="2a64ed2d-3344-456a-961d-ca62d1505fc6" providerId="ADAL" clId="{602C3409-2140-4DE3-B657-976C76363823}" dt="2020-10-16T14:31:42.356" v="1" actId="47"/>
        <pc:sldMkLst>
          <pc:docMk/>
          <pc:sldMk cId="3240387434" sldId="490"/>
        </pc:sldMkLst>
      </pc:sldChg>
      <pc:sldChg chg="del">
        <pc:chgData name="Robert Gunning" userId="2a64ed2d-3344-456a-961d-ca62d1505fc6" providerId="ADAL" clId="{602C3409-2140-4DE3-B657-976C76363823}" dt="2020-10-16T14:31:42.356" v="1" actId="47"/>
        <pc:sldMkLst>
          <pc:docMk/>
          <pc:sldMk cId="3015095355" sldId="492"/>
        </pc:sldMkLst>
      </pc:sldChg>
      <pc:sldChg chg="del">
        <pc:chgData name="Robert Gunning" userId="2a64ed2d-3344-456a-961d-ca62d1505fc6" providerId="ADAL" clId="{602C3409-2140-4DE3-B657-976C76363823}" dt="2020-10-16T14:31:42.356" v="1" actId="47"/>
        <pc:sldMkLst>
          <pc:docMk/>
          <pc:sldMk cId="1359501348" sldId="493"/>
        </pc:sldMkLst>
      </pc:sldChg>
      <pc:sldChg chg="del">
        <pc:chgData name="Robert Gunning" userId="2a64ed2d-3344-456a-961d-ca62d1505fc6" providerId="ADAL" clId="{602C3409-2140-4DE3-B657-976C76363823}" dt="2020-10-16T14:31:42.356" v="1" actId="47"/>
        <pc:sldMkLst>
          <pc:docMk/>
          <pc:sldMk cId="2439042995" sldId="495"/>
        </pc:sldMkLst>
      </pc:sldChg>
      <pc:sldChg chg="del">
        <pc:chgData name="Robert Gunning" userId="2a64ed2d-3344-456a-961d-ca62d1505fc6" providerId="ADAL" clId="{602C3409-2140-4DE3-B657-976C76363823}" dt="2020-10-16T14:31:42.356" v="1" actId="47"/>
        <pc:sldMkLst>
          <pc:docMk/>
          <pc:sldMk cId="3604895623" sldId="497"/>
        </pc:sldMkLst>
      </pc:sldChg>
      <pc:sldChg chg="del">
        <pc:chgData name="Robert Gunning" userId="2a64ed2d-3344-456a-961d-ca62d1505fc6" providerId="ADAL" clId="{602C3409-2140-4DE3-B657-976C76363823}" dt="2020-10-16T14:31:42.356" v="1" actId="47"/>
        <pc:sldMkLst>
          <pc:docMk/>
          <pc:sldMk cId="2630349883" sldId="499"/>
        </pc:sldMkLst>
      </pc:sldChg>
      <pc:sldChg chg="del">
        <pc:chgData name="Robert Gunning" userId="2a64ed2d-3344-456a-961d-ca62d1505fc6" providerId="ADAL" clId="{602C3409-2140-4DE3-B657-976C76363823}" dt="2020-10-16T14:31:42.356" v="1" actId="47"/>
        <pc:sldMkLst>
          <pc:docMk/>
          <pc:sldMk cId="648028977" sldId="501"/>
        </pc:sldMkLst>
      </pc:sldChg>
      <pc:sldChg chg="del">
        <pc:chgData name="Robert Gunning" userId="2a64ed2d-3344-456a-961d-ca62d1505fc6" providerId="ADAL" clId="{602C3409-2140-4DE3-B657-976C76363823}" dt="2020-10-16T14:31:42.356" v="1" actId="47"/>
        <pc:sldMkLst>
          <pc:docMk/>
          <pc:sldMk cId="221785009" sldId="504"/>
        </pc:sldMkLst>
      </pc:sldChg>
      <pc:sldChg chg="del">
        <pc:chgData name="Robert Gunning" userId="2a64ed2d-3344-456a-961d-ca62d1505fc6" providerId="ADAL" clId="{602C3409-2140-4DE3-B657-976C76363823}" dt="2020-10-16T14:31:42.356" v="1" actId="47"/>
        <pc:sldMkLst>
          <pc:docMk/>
          <pc:sldMk cId="1705093445" sldId="505"/>
        </pc:sldMkLst>
      </pc:sldChg>
      <pc:sldChg chg="del">
        <pc:chgData name="Robert Gunning" userId="2a64ed2d-3344-456a-961d-ca62d1505fc6" providerId="ADAL" clId="{602C3409-2140-4DE3-B657-976C76363823}" dt="2020-10-16T14:31:42.356" v="1" actId="47"/>
        <pc:sldMkLst>
          <pc:docMk/>
          <pc:sldMk cId="4016019067" sldId="507"/>
        </pc:sldMkLst>
      </pc:sldChg>
      <pc:sldChg chg="del">
        <pc:chgData name="Robert Gunning" userId="2a64ed2d-3344-456a-961d-ca62d1505fc6" providerId="ADAL" clId="{602C3409-2140-4DE3-B657-976C76363823}" dt="2020-10-16T14:31:42.356" v="1" actId="47"/>
        <pc:sldMkLst>
          <pc:docMk/>
          <pc:sldMk cId="1311028152" sldId="508"/>
        </pc:sldMkLst>
      </pc:sldChg>
      <pc:sldChg chg="del">
        <pc:chgData name="Robert Gunning" userId="2a64ed2d-3344-456a-961d-ca62d1505fc6" providerId="ADAL" clId="{602C3409-2140-4DE3-B657-976C76363823}" dt="2020-10-16T14:31:42.356" v="1" actId="47"/>
        <pc:sldMkLst>
          <pc:docMk/>
          <pc:sldMk cId="1273361887" sldId="510"/>
        </pc:sldMkLst>
      </pc:sldChg>
      <pc:sldChg chg="del">
        <pc:chgData name="Robert Gunning" userId="2a64ed2d-3344-456a-961d-ca62d1505fc6" providerId="ADAL" clId="{602C3409-2140-4DE3-B657-976C76363823}" dt="2020-10-16T14:31:42.356" v="1" actId="47"/>
        <pc:sldMkLst>
          <pc:docMk/>
          <pc:sldMk cId="1970797732" sldId="511"/>
        </pc:sldMkLst>
      </pc:sldChg>
      <pc:sldChg chg="del">
        <pc:chgData name="Robert Gunning" userId="2a64ed2d-3344-456a-961d-ca62d1505fc6" providerId="ADAL" clId="{602C3409-2140-4DE3-B657-976C76363823}" dt="2020-10-16T14:31:42.356" v="1" actId="47"/>
        <pc:sldMkLst>
          <pc:docMk/>
          <pc:sldMk cId="2625794334" sldId="512"/>
        </pc:sldMkLst>
      </pc:sldChg>
      <pc:sldChg chg="del">
        <pc:chgData name="Robert Gunning" userId="2a64ed2d-3344-456a-961d-ca62d1505fc6" providerId="ADAL" clId="{602C3409-2140-4DE3-B657-976C76363823}" dt="2020-10-16T14:31:42.356" v="1" actId="47"/>
        <pc:sldMkLst>
          <pc:docMk/>
          <pc:sldMk cId="3917374774" sldId="513"/>
        </pc:sldMkLst>
      </pc:sldChg>
      <pc:sldChg chg="del">
        <pc:chgData name="Robert Gunning" userId="2a64ed2d-3344-456a-961d-ca62d1505fc6" providerId="ADAL" clId="{602C3409-2140-4DE3-B657-976C76363823}" dt="2020-10-16T14:31:42.356" v="1" actId="47"/>
        <pc:sldMkLst>
          <pc:docMk/>
          <pc:sldMk cId="2789475100" sldId="515"/>
        </pc:sldMkLst>
      </pc:sldChg>
      <pc:sldChg chg="del">
        <pc:chgData name="Robert Gunning" userId="2a64ed2d-3344-456a-961d-ca62d1505fc6" providerId="ADAL" clId="{602C3409-2140-4DE3-B657-976C76363823}" dt="2020-10-16T14:31:42.356" v="1" actId="47"/>
        <pc:sldMkLst>
          <pc:docMk/>
          <pc:sldMk cId="3092647411" sldId="518"/>
        </pc:sldMkLst>
      </pc:sldChg>
      <pc:sldChg chg="del">
        <pc:chgData name="Robert Gunning" userId="2a64ed2d-3344-456a-961d-ca62d1505fc6" providerId="ADAL" clId="{602C3409-2140-4DE3-B657-976C76363823}" dt="2020-10-16T14:31:42.356" v="1" actId="47"/>
        <pc:sldMkLst>
          <pc:docMk/>
          <pc:sldMk cId="1657950121" sldId="520"/>
        </pc:sldMkLst>
      </pc:sldChg>
      <pc:sldChg chg="del">
        <pc:chgData name="Robert Gunning" userId="2a64ed2d-3344-456a-961d-ca62d1505fc6" providerId="ADAL" clId="{602C3409-2140-4DE3-B657-976C76363823}" dt="2020-10-16T14:31:42.356" v="1" actId="47"/>
        <pc:sldMkLst>
          <pc:docMk/>
          <pc:sldMk cId="1851913323" sldId="522"/>
        </pc:sldMkLst>
      </pc:sldChg>
      <pc:sldChg chg="del">
        <pc:chgData name="Robert Gunning" userId="2a64ed2d-3344-456a-961d-ca62d1505fc6" providerId="ADAL" clId="{602C3409-2140-4DE3-B657-976C76363823}" dt="2020-10-16T14:31:42.356" v="1" actId="47"/>
        <pc:sldMkLst>
          <pc:docMk/>
          <pc:sldMk cId="2806172435" sldId="523"/>
        </pc:sldMkLst>
      </pc:sldChg>
      <pc:sldChg chg="del">
        <pc:chgData name="Robert Gunning" userId="2a64ed2d-3344-456a-961d-ca62d1505fc6" providerId="ADAL" clId="{602C3409-2140-4DE3-B657-976C76363823}" dt="2020-10-16T14:31:42.356" v="1" actId="47"/>
        <pc:sldMkLst>
          <pc:docMk/>
          <pc:sldMk cId="694100054" sldId="524"/>
        </pc:sldMkLst>
      </pc:sldChg>
      <pc:sldChg chg="del">
        <pc:chgData name="Robert Gunning" userId="2a64ed2d-3344-456a-961d-ca62d1505fc6" providerId="ADAL" clId="{602C3409-2140-4DE3-B657-976C76363823}" dt="2020-10-16T14:31:42.356" v="1" actId="47"/>
        <pc:sldMkLst>
          <pc:docMk/>
          <pc:sldMk cId="3206988839" sldId="525"/>
        </pc:sldMkLst>
      </pc:sldChg>
      <pc:sldChg chg="del">
        <pc:chgData name="Robert Gunning" userId="2a64ed2d-3344-456a-961d-ca62d1505fc6" providerId="ADAL" clId="{602C3409-2140-4DE3-B657-976C76363823}" dt="2020-10-16T14:31:42.356" v="1" actId="47"/>
        <pc:sldMkLst>
          <pc:docMk/>
          <pc:sldMk cId="265353425" sldId="526"/>
        </pc:sldMkLst>
      </pc:sldChg>
      <pc:sldChg chg="del">
        <pc:chgData name="Robert Gunning" userId="2a64ed2d-3344-456a-961d-ca62d1505fc6" providerId="ADAL" clId="{602C3409-2140-4DE3-B657-976C76363823}" dt="2020-10-16T14:31:42.356" v="1" actId="47"/>
        <pc:sldMkLst>
          <pc:docMk/>
          <pc:sldMk cId="3607386559" sldId="527"/>
        </pc:sldMkLst>
      </pc:sldChg>
      <pc:sldChg chg="del">
        <pc:chgData name="Robert Gunning" userId="2a64ed2d-3344-456a-961d-ca62d1505fc6" providerId="ADAL" clId="{602C3409-2140-4DE3-B657-976C76363823}" dt="2020-10-16T14:31:42.356" v="1" actId="47"/>
        <pc:sldMkLst>
          <pc:docMk/>
          <pc:sldMk cId="883351763" sldId="528"/>
        </pc:sldMkLst>
      </pc:sldChg>
      <pc:sldChg chg="del">
        <pc:chgData name="Robert Gunning" userId="2a64ed2d-3344-456a-961d-ca62d1505fc6" providerId="ADAL" clId="{602C3409-2140-4DE3-B657-976C76363823}" dt="2020-10-16T14:31:42.356" v="1" actId="47"/>
        <pc:sldMkLst>
          <pc:docMk/>
          <pc:sldMk cId="171270473" sldId="529"/>
        </pc:sldMkLst>
      </pc:sldChg>
      <pc:sldChg chg="del">
        <pc:chgData name="Robert Gunning" userId="2a64ed2d-3344-456a-961d-ca62d1505fc6" providerId="ADAL" clId="{602C3409-2140-4DE3-B657-976C76363823}" dt="2020-10-16T14:31:42.356" v="1" actId="47"/>
        <pc:sldMkLst>
          <pc:docMk/>
          <pc:sldMk cId="3769908554" sldId="531"/>
        </pc:sldMkLst>
      </pc:sldChg>
      <pc:sldChg chg="del">
        <pc:chgData name="Robert Gunning" userId="2a64ed2d-3344-456a-961d-ca62d1505fc6" providerId="ADAL" clId="{602C3409-2140-4DE3-B657-976C76363823}" dt="2020-10-16T14:31:42.356" v="1" actId="47"/>
        <pc:sldMkLst>
          <pc:docMk/>
          <pc:sldMk cId="1605958114" sldId="532"/>
        </pc:sldMkLst>
      </pc:sldChg>
      <pc:sldChg chg="del">
        <pc:chgData name="Robert Gunning" userId="2a64ed2d-3344-456a-961d-ca62d1505fc6" providerId="ADAL" clId="{602C3409-2140-4DE3-B657-976C76363823}" dt="2020-10-16T14:31:42.356" v="1" actId="47"/>
        <pc:sldMkLst>
          <pc:docMk/>
          <pc:sldMk cId="2929318139" sldId="533"/>
        </pc:sldMkLst>
      </pc:sldChg>
      <pc:sldChg chg="del">
        <pc:chgData name="Robert Gunning" userId="2a64ed2d-3344-456a-961d-ca62d1505fc6" providerId="ADAL" clId="{602C3409-2140-4DE3-B657-976C76363823}" dt="2020-10-16T14:31:42.356" v="1" actId="47"/>
        <pc:sldMkLst>
          <pc:docMk/>
          <pc:sldMk cId="3867518444" sldId="534"/>
        </pc:sldMkLst>
      </pc:sldChg>
      <pc:sldChg chg="del">
        <pc:chgData name="Robert Gunning" userId="2a64ed2d-3344-456a-961d-ca62d1505fc6" providerId="ADAL" clId="{602C3409-2140-4DE3-B657-976C76363823}" dt="2020-10-16T14:31:42.356" v="1" actId="47"/>
        <pc:sldMkLst>
          <pc:docMk/>
          <pc:sldMk cId="386170475" sldId="535"/>
        </pc:sldMkLst>
      </pc:sldChg>
      <pc:sldChg chg="del">
        <pc:chgData name="Robert Gunning" userId="2a64ed2d-3344-456a-961d-ca62d1505fc6" providerId="ADAL" clId="{602C3409-2140-4DE3-B657-976C76363823}" dt="2020-10-16T14:31:42.356" v="1" actId="47"/>
        <pc:sldMkLst>
          <pc:docMk/>
          <pc:sldMk cId="3191463576" sldId="536"/>
        </pc:sldMkLst>
      </pc:sldChg>
      <pc:sldChg chg="del">
        <pc:chgData name="Robert Gunning" userId="2a64ed2d-3344-456a-961d-ca62d1505fc6" providerId="ADAL" clId="{602C3409-2140-4DE3-B657-976C76363823}" dt="2020-10-16T14:31:42.356" v="1" actId="47"/>
        <pc:sldMkLst>
          <pc:docMk/>
          <pc:sldMk cId="2413032467" sldId="537"/>
        </pc:sldMkLst>
      </pc:sldChg>
      <pc:sldChg chg="del">
        <pc:chgData name="Robert Gunning" userId="2a64ed2d-3344-456a-961d-ca62d1505fc6" providerId="ADAL" clId="{602C3409-2140-4DE3-B657-976C76363823}" dt="2020-10-16T14:31:42.356" v="1" actId="47"/>
        <pc:sldMkLst>
          <pc:docMk/>
          <pc:sldMk cId="932137022" sldId="538"/>
        </pc:sldMkLst>
      </pc:sldChg>
      <pc:sldChg chg="del">
        <pc:chgData name="Robert Gunning" userId="2a64ed2d-3344-456a-961d-ca62d1505fc6" providerId="ADAL" clId="{602C3409-2140-4DE3-B657-976C76363823}" dt="2020-10-16T14:31:42.356" v="1" actId="47"/>
        <pc:sldMkLst>
          <pc:docMk/>
          <pc:sldMk cId="1913135889" sldId="539"/>
        </pc:sldMkLst>
      </pc:sldChg>
      <pc:sldChg chg="del">
        <pc:chgData name="Robert Gunning" userId="2a64ed2d-3344-456a-961d-ca62d1505fc6" providerId="ADAL" clId="{602C3409-2140-4DE3-B657-976C76363823}" dt="2020-10-16T14:31:42.356" v="1" actId="47"/>
        <pc:sldMkLst>
          <pc:docMk/>
          <pc:sldMk cId="4067142030" sldId="540"/>
        </pc:sldMkLst>
      </pc:sldChg>
      <pc:sldChg chg="del">
        <pc:chgData name="Robert Gunning" userId="2a64ed2d-3344-456a-961d-ca62d1505fc6" providerId="ADAL" clId="{602C3409-2140-4DE3-B657-976C76363823}" dt="2020-10-16T14:31:42.356" v="1" actId="47"/>
        <pc:sldMkLst>
          <pc:docMk/>
          <pc:sldMk cId="4037315449" sldId="541"/>
        </pc:sldMkLst>
      </pc:sldChg>
      <pc:sldChg chg="del">
        <pc:chgData name="Robert Gunning" userId="2a64ed2d-3344-456a-961d-ca62d1505fc6" providerId="ADAL" clId="{602C3409-2140-4DE3-B657-976C76363823}" dt="2020-10-16T14:31:42.356" v="1" actId="47"/>
        <pc:sldMkLst>
          <pc:docMk/>
          <pc:sldMk cId="782235024" sldId="542"/>
        </pc:sldMkLst>
      </pc:sldChg>
      <pc:sldChg chg="del">
        <pc:chgData name="Robert Gunning" userId="2a64ed2d-3344-456a-961d-ca62d1505fc6" providerId="ADAL" clId="{602C3409-2140-4DE3-B657-976C76363823}" dt="2020-10-16T14:31:42.356" v="1" actId="47"/>
        <pc:sldMkLst>
          <pc:docMk/>
          <pc:sldMk cId="656757238" sldId="543"/>
        </pc:sldMkLst>
      </pc:sldChg>
      <pc:sldChg chg="del">
        <pc:chgData name="Robert Gunning" userId="2a64ed2d-3344-456a-961d-ca62d1505fc6" providerId="ADAL" clId="{602C3409-2140-4DE3-B657-976C76363823}" dt="2020-10-16T14:31:42.356" v="1" actId="47"/>
        <pc:sldMkLst>
          <pc:docMk/>
          <pc:sldMk cId="1057106350" sldId="544"/>
        </pc:sldMkLst>
      </pc:sldChg>
      <pc:sldChg chg="modSp mod">
        <pc:chgData name="Robert Gunning" userId="2a64ed2d-3344-456a-961d-ca62d1505fc6" providerId="ADAL" clId="{602C3409-2140-4DE3-B657-976C76363823}" dt="2020-10-16T14:33:47.838" v="22" actId="6549"/>
        <pc:sldMkLst>
          <pc:docMk/>
          <pc:sldMk cId="3835879118" sldId="546"/>
        </pc:sldMkLst>
        <pc:spChg chg="mod">
          <ac:chgData name="Robert Gunning" userId="2a64ed2d-3344-456a-961d-ca62d1505fc6" providerId="ADAL" clId="{602C3409-2140-4DE3-B657-976C76363823}" dt="2020-10-16T14:33:47.838" v="22" actId="6549"/>
          <ac:spMkLst>
            <pc:docMk/>
            <pc:sldMk cId="3835879118" sldId="546"/>
            <ac:spMk id="2" creationId="{00000000-0000-0000-0000-000000000000}"/>
          </ac:spMkLst>
        </pc:spChg>
      </pc:sldChg>
      <pc:sldChg chg="modSp mod ord">
        <pc:chgData name="Robert Gunning" userId="2a64ed2d-3344-456a-961d-ca62d1505fc6" providerId="ADAL" clId="{602C3409-2140-4DE3-B657-976C76363823}" dt="2020-10-27T15:15:25.553" v="1049" actId="20577"/>
        <pc:sldMkLst>
          <pc:docMk/>
          <pc:sldMk cId="1287851660" sldId="547"/>
        </pc:sldMkLst>
        <pc:spChg chg="mod">
          <ac:chgData name="Robert Gunning" userId="2a64ed2d-3344-456a-961d-ca62d1505fc6" providerId="ADAL" clId="{602C3409-2140-4DE3-B657-976C76363823}" dt="2020-10-27T15:15:25.553" v="1049" actId="20577"/>
          <ac:spMkLst>
            <pc:docMk/>
            <pc:sldMk cId="1287851660" sldId="547"/>
            <ac:spMk id="2" creationId="{00000000-0000-0000-0000-000000000000}"/>
          </ac:spMkLst>
        </pc:spChg>
      </pc:sldChg>
      <pc:sldChg chg="del">
        <pc:chgData name="Robert Gunning" userId="2a64ed2d-3344-456a-961d-ca62d1505fc6" providerId="ADAL" clId="{602C3409-2140-4DE3-B657-976C76363823}" dt="2020-10-16T14:31:42.356" v="1" actId="47"/>
        <pc:sldMkLst>
          <pc:docMk/>
          <pc:sldMk cId="2479150498" sldId="548"/>
        </pc:sldMkLst>
      </pc:sldChg>
      <pc:sldChg chg="addSp delSp modSp add mod">
        <pc:chgData name="Robert Gunning" userId="2a64ed2d-3344-456a-961d-ca62d1505fc6" providerId="ADAL" clId="{602C3409-2140-4DE3-B657-976C76363823}" dt="2020-10-27T15:32:22.664" v="1286" actId="13926"/>
        <pc:sldMkLst>
          <pc:docMk/>
          <pc:sldMk cId="3282732385" sldId="548"/>
        </pc:sldMkLst>
        <pc:spChg chg="mod">
          <ac:chgData name="Robert Gunning" userId="2a64ed2d-3344-456a-961d-ca62d1505fc6" providerId="ADAL" clId="{602C3409-2140-4DE3-B657-976C76363823}" dt="2020-10-27T15:32:22.664" v="1286" actId="13926"/>
          <ac:spMkLst>
            <pc:docMk/>
            <pc:sldMk cId="3282732385" sldId="548"/>
            <ac:spMk id="18" creationId="{EAF74A3C-5886-4B4F-8884-194E4FB92EFB}"/>
          </ac:spMkLst>
        </pc:spChg>
        <pc:spChg chg="mod">
          <ac:chgData name="Robert Gunning" userId="2a64ed2d-3344-456a-961d-ca62d1505fc6" providerId="ADAL" clId="{602C3409-2140-4DE3-B657-976C76363823}" dt="2020-10-16T14:57:05.970" v="625" actId="13822"/>
          <ac:spMkLst>
            <pc:docMk/>
            <pc:sldMk cId="3282732385" sldId="548"/>
            <ac:spMk id="20" creationId="{788DBC37-D508-4911-9E14-06B43E807D51}"/>
          </ac:spMkLst>
        </pc:spChg>
        <pc:spChg chg="mod">
          <ac:chgData name="Robert Gunning" userId="2a64ed2d-3344-456a-961d-ca62d1505fc6" providerId="ADAL" clId="{602C3409-2140-4DE3-B657-976C76363823}" dt="2020-10-16T14:57:19.649" v="627" actId="13822"/>
          <ac:spMkLst>
            <pc:docMk/>
            <pc:sldMk cId="3282732385" sldId="548"/>
            <ac:spMk id="22" creationId="{B56ADE96-929A-4CEF-8D8E-761A612E47AB}"/>
          </ac:spMkLst>
        </pc:spChg>
        <pc:spChg chg="mod">
          <ac:chgData name="Robert Gunning" userId="2a64ed2d-3344-456a-961d-ca62d1505fc6" providerId="ADAL" clId="{602C3409-2140-4DE3-B657-976C76363823}" dt="2020-10-16T14:50:12.788" v="590" actId="1038"/>
          <ac:spMkLst>
            <pc:docMk/>
            <pc:sldMk cId="3282732385" sldId="548"/>
            <ac:spMk id="24" creationId="{93D518C4-857E-4535-8CA1-22F068BC4FAE}"/>
          </ac:spMkLst>
        </pc:spChg>
        <pc:spChg chg="add mod">
          <ac:chgData name="Robert Gunning" userId="2a64ed2d-3344-456a-961d-ca62d1505fc6" providerId="ADAL" clId="{602C3409-2140-4DE3-B657-976C76363823}" dt="2020-10-27T15:32:19.664" v="1285" actId="13926"/>
          <ac:spMkLst>
            <pc:docMk/>
            <pc:sldMk cId="3282732385" sldId="548"/>
            <ac:spMk id="27" creationId="{2BD9BD5B-CF49-419E-9FE5-4A06FAFE9390}"/>
          </ac:spMkLst>
        </pc:spChg>
        <pc:spChg chg="add mod">
          <ac:chgData name="Robert Gunning" userId="2a64ed2d-3344-456a-961d-ca62d1505fc6" providerId="ADAL" clId="{602C3409-2140-4DE3-B657-976C76363823}" dt="2020-10-16T14:50:12.788" v="590" actId="1038"/>
          <ac:spMkLst>
            <pc:docMk/>
            <pc:sldMk cId="3282732385" sldId="548"/>
            <ac:spMk id="36" creationId="{A3867346-E0E7-4FA6-AB94-0B5A21EA0A35}"/>
          </ac:spMkLst>
        </pc:spChg>
        <pc:spChg chg="add mod">
          <ac:chgData name="Robert Gunning" userId="2a64ed2d-3344-456a-961d-ca62d1505fc6" providerId="ADAL" clId="{602C3409-2140-4DE3-B657-976C76363823}" dt="2020-10-27T15:32:01.393" v="1284" actId="20577"/>
          <ac:spMkLst>
            <pc:docMk/>
            <pc:sldMk cId="3282732385" sldId="548"/>
            <ac:spMk id="55" creationId="{A48B936F-D444-4E4B-89DC-420F3E92D54F}"/>
          </ac:spMkLst>
        </pc:spChg>
        <pc:picChg chg="mod">
          <ac:chgData name="Robert Gunning" userId="2a64ed2d-3344-456a-961d-ca62d1505fc6" providerId="ADAL" clId="{602C3409-2140-4DE3-B657-976C76363823}" dt="2020-10-16T14:50:12.788" v="590" actId="1038"/>
          <ac:picMkLst>
            <pc:docMk/>
            <pc:sldMk cId="3282732385" sldId="548"/>
            <ac:picMk id="7" creationId="{C09B353F-821F-4978-B5BA-40EF0087D015}"/>
          </ac:picMkLst>
        </pc:picChg>
        <pc:picChg chg="mod">
          <ac:chgData name="Robert Gunning" userId="2a64ed2d-3344-456a-961d-ca62d1505fc6" providerId="ADAL" clId="{602C3409-2140-4DE3-B657-976C76363823}" dt="2020-10-16T14:50:12.788" v="590" actId="1038"/>
          <ac:picMkLst>
            <pc:docMk/>
            <pc:sldMk cId="3282732385" sldId="548"/>
            <ac:picMk id="11" creationId="{CFADD7CE-7C7C-4B9A-970D-6CCCCD71C531}"/>
          </ac:picMkLst>
        </pc:picChg>
        <pc:picChg chg="mod">
          <ac:chgData name="Robert Gunning" userId="2a64ed2d-3344-456a-961d-ca62d1505fc6" providerId="ADAL" clId="{602C3409-2140-4DE3-B657-976C76363823}" dt="2020-10-16T14:50:12.788" v="590" actId="1038"/>
          <ac:picMkLst>
            <pc:docMk/>
            <pc:sldMk cId="3282732385" sldId="548"/>
            <ac:picMk id="13" creationId="{339C0543-2B35-48DA-AD1C-5967C084F077}"/>
          </ac:picMkLst>
        </pc:picChg>
        <pc:picChg chg="add mod">
          <ac:chgData name="Robert Gunning" userId="2a64ed2d-3344-456a-961d-ca62d1505fc6" providerId="ADAL" clId="{602C3409-2140-4DE3-B657-976C76363823}" dt="2020-10-16T14:50:53.931" v="597" actId="14100"/>
          <ac:picMkLst>
            <pc:docMk/>
            <pc:sldMk cId="3282732385" sldId="548"/>
            <ac:picMk id="48" creationId="{CAC9D08B-1030-4CE7-8AF1-35DE891134C7}"/>
          </ac:picMkLst>
        </pc:picChg>
        <pc:picChg chg="add mod">
          <ac:chgData name="Robert Gunning" userId="2a64ed2d-3344-456a-961d-ca62d1505fc6" providerId="ADAL" clId="{602C3409-2140-4DE3-B657-976C76363823}" dt="2020-10-16T14:51:02.385" v="598" actId="14100"/>
          <ac:picMkLst>
            <pc:docMk/>
            <pc:sldMk cId="3282732385" sldId="548"/>
            <ac:picMk id="50" creationId="{54AB11B3-9440-40C0-B608-1322BF81A253}"/>
          </ac:picMkLst>
        </pc:picChg>
        <pc:picChg chg="add mod">
          <ac:chgData name="Robert Gunning" userId="2a64ed2d-3344-456a-961d-ca62d1505fc6" providerId="ADAL" clId="{602C3409-2140-4DE3-B657-976C76363823}" dt="2020-10-16T14:55:32.097" v="601" actId="1076"/>
          <ac:picMkLst>
            <pc:docMk/>
            <pc:sldMk cId="3282732385" sldId="548"/>
            <ac:picMk id="52" creationId="{B827555B-1665-43F3-A700-E700E709AC1D}"/>
          </ac:picMkLst>
        </pc:picChg>
        <pc:cxnChg chg="mod">
          <ac:chgData name="Robert Gunning" userId="2a64ed2d-3344-456a-961d-ca62d1505fc6" providerId="ADAL" clId="{602C3409-2140-4DE3-B657-976C76363823}" dt="2020-10-16T14:50:12.788" v="590" actId="1038"/>
          <ac:cxnSpMkLst>
            <pc:docMk/>
            <pc:sldMk cId="3282732385" sldId="548"/>
            <ac:cxnSpMk id="15" creationId="{DC05DA4C-3FC3-44BC-9B87-50BC9D99494D}"/>
          </ac:cxnSpMkLst>
        </pc:cxnChg>
        <pc:cxnChg chg="del mod">
          <ac:chgData name="Robert Gunning" userId="2a64ed2d-3344-456a-961d-ca62d1505fc6" providerId="ADAL" clId="{602C3409-2140-4DE3-B657-976C76363823}" dt="2020-10-16T14:47:35.682" v="521" actId="478"/>
          <ac:cxnSpMkLst>
            <pc:docMk/>
            <pc:sldMk cId="3282732385" sldId="548"/>
            <ac:cxnSpMk id="17" creationId="{D2D4B535-DF78-40D6-B2A5-B0D555D7C351}"/>
          </ac:cxnSpMkLst>
        </pc:cxnChg>
        <pc:cxnChg chg="add mod">
          <ac:chgData name="Robert Gunning" userId="2a64ed2d-3344-456a-961d-ca62d1505fc6" providerId="ADAL" clId="{602C3409-2140-4DE3-B657-976C76363823}" dt="2020-10-16T14:57:11.667" v="626" actId="13822"/>
          <ac:cxnSpMkLst>
            <pc:docMk/>
            <pc:sldMk cId="3282732385" sldId="548"/>
            <ac:cxnSpMk id="32" creationId="{6187EA24-14AD-42FA-9749-CD7BE126BCDD}"/>
          </ac:cxnSpMkLst>
        </pc:cxnChg>
        <pc:cxnChg chg="add mod">
          <ac:chgData name="Robert Gunning" userId="2a64ed2d-3344-456a-961d-ca62d1505fc6" providerId="ADAL" clId="{602C3409-2140-4DE3-B657-976C76363823}" dt="2020-10-16T14:50:12.788" v="590" actId="1038"/>
          <ac:cxnSpMkLst>
            <pc:docMk/>
            <pc:sldMk cId="3282732385" sldId="548"/>
            <ac:cxnSpMk id="37" creationId="{58C16ABE-CC6C-4500-BD83-79001EA77168}"/>
          </ac:cxnSpMkLst>
        </pc:cxnChg>
        <pc:cxnChg chg="add mod">
          <ac:chgData name="Robert Gunning" userId="2a64ed2d-3344-456a-961d-ca62d1505fc6" providerId="ADAL" clId="{602C3409-2140-4DE3-B657-976C76363823}" dt="2020-10-16T14:57:11.667" v="626" actId="13822"/>
          <ac:cxnSpMkLst>
            <pc:docMk/>
            <pc:sldMk cId="3282732385" sldId="548"/>
            <ac:cxnSpMk id="41" creationId="{B1FAFED9-E58C-400F-8D76-5BE9209D1246}"/>
          </ac:cxnSpMkLst>
        </pc:cxnChg>
        <pc:cxnChg chg="add mod">
          <ac:chgData name="Robert Gunning" userId="2a64ed2d-3344-456a-961d-ca62d1505fc6" providerId="ADAL" clId="{602C3409-2140-4DE3-B657-976C76363823}" dt="2020-10-16T14:57:23.389" v="628" actId="13822"/>
          <ac:cxnSpMkLst>
            <pc:docMk/>
            <pc:sldMk cId="3282732385" sldId="548"/>
            <ac:cxnSpMk id="44" creationId="{CB8ECE9C-AC97-4163-AD1E-1C3A02F30263}"/>
          </ac:cxnSpMkLst>
        </pc:cxnChg>
        <pc:cxnChg chg="add mod">
          <ac:chgData name="Robert Gunning" userId="2a64ed2d-3344-456a-961d-ca62d1505fc6" providerId="ADAL" clId="{602C3409-2140-4DE3-B657-976C76363823}" dt="2020-10-16T14:57:30.574" v="630" actId="13822"/>
          <ac:cxnSpMkLst>
            <pc:docMk/>
            <pc:sldMk cId="3282732385" sldId="548"/>
            <ac:cxnSpMk id="57" creationId="{0B264AAF-F6C2-4CA5-AED9-B91DF683F75F}"/>
          </ac:cxnSpMkLst>
        </pc:cxnChg>
        <pc:cxnChg chg="add mod">
          <ac:chgData name="Robert Gunning" userId="2a64ed2d-3344-456a-961d-ca62d1505fc6" providerId="ADAL" clId="{602C3409-2140-4DE3-B657-976C76363823}" dt="2020-10-16T14:58:50.233" v="637" actId="693"/>
          <ac:cxnSpMkLst>
            <pc:docMk/>
            <pc:sldMk cId="3282732385" sldId="548"/>
            <ac:cxnSpMk id="60" creationId="{0B30CD3E-231E-4E4D-9493-6608827E2D71}"/>
          </ac:cxnSpMkLst>
        </pc:cxnChg>
        <pc:cxnChg chg="add mod">
          <ac:chgData name="Robert Gunning" userId="2a64ed2d-3344-456a-961d-ca62d1505fc6" providerId="ADAL" clId="{602C3409-2140-4DE3-B657-976C76363823}" dt="2020-10-16T14:59:42.173" v="646" actId="693"/>
          <ac:cxnSpMkLst>
            <pc:docMk/>
            <pc:sldMk cId="3282732385" sldId="548"/>
            <ac:cxnSpMk id="63" creationId="{621B6917-43AE-4142-89C0-655711BF5AE1}"/>
          </ac:cxnSpMkLst>
        </pc:cxnChg>
        <pc:cxnChg chg="add mod">
          <ac:chgData name="Robert Gunning" userId="2a64ed2d-3344-456a-961d-ca62d1505fc6" providerId="ADAL" clId="{602C3409-2140-4DE3-B657-976C76363823}" dt="2020-10-16T14:59:42.173" v="646" actId="693"/>
          <ac:cxnSpMkLst>
            <pc:docMk/>
            <pc:sldMk cId="3282732385" sldId="548"/>
            <ac:cxnSpMk id="66" creationId="{F0CB7D0E-2B66-4357-86FB-CCCDE6878567}"/>
          </ac:cxnSpMkLst>
        </pc:cxnChg>
      </pc:sldChg>
      <pc:sldChg chg="add del">
        <pc:chgData name="Robert Gunning" userId="2a64ed2d-3344-456a-961d-ca62d1505fc6" providerId="ADAL" clId="{602C3409-2140-4DE3-B657-976C76363823}" dt="2020-10-16T14:38:09.450" v="177"/>
        <pc:sldMkLst>
          <pc:docMk/>
          <pc:sldMk cId="3414114906" sldId="548"/>
        </pc:sldMkLst>
      </pc:sldChg>
      <pc:sldChg chg="add del">
        <pc:chgData name="Robert Gunning" userId="2a64ed2d-3344-456a-961d-ca62d1505fc6" providerId="ADAL" clId="{602C3409-2140-4DE3-B657-976C76363823}" dt="2020-10-16T18:56:36.180" v="702"/>
        <pc:sldMkLst>
          <pc:docMk/>
          <pc:sldMk cId="1076303406" sldId="549"/>
        </pc:sldMkLst>
      </pc:sldChg>
      <pc:sldChg chg="del">
        <pc:chgData name="Robert Gunning" userId="2a64ed2d-3344-456a-961d-ca62d1505fc6" providerId="ADAL" clId="{602C3409-2140-4DE3-B657-976C76363823}" dt="2020-10-16T14:31:42.356" v="1" actId="47"/>
        <pc:sldMkLst>
          <pc:docMk/>
          <pc:sldMk cId="2739614091" sldId="549"/>
        </pc:sldMkLst>
      </pc:sldChg>
      <pc:sldChg chg="addSp delSp modSp add mod">
        <pc:chgData name="Robert Gunning" userId="2a64ed2d-3344-456a-961d-ca62d1505fc6" providerId="ADAL" clId="{602C3409-2140-4DE3-B657-976C76363823}" dt="2020-10-27T15:15:34.289" v="1050" actId="20577"/>
        <pc:sldMkLst>
          <pc:docMk/>
          <pc:sldMk cId="3118110024" sldId="549"/>
        </pc:sldMkLst>
        <pc:spChg chg="mod">
          <ac:chgData name="Robert Gunning" userId="2a64ed2d-3344-456a-961d-ca62d1505fc6" providerId="ADAL" clId="{602C3409-2140-4DE3-B657-976C76363823}" dt="2020-10-27T15:15:34.289" v="1050" actId="20577"/>
          <ac:spMkLst>
            <pc:docMk/>
            <pc:sldMk cId="3118110024" sldId="549"/>
            <ac:spMk id="2" creationId="{00000000-0000-0000-0000-000000000000}"/>
          </ac:spMkLst>
        </pc:spChg>
        <pc:spChg chg="mod">
          <ac:chgData name="Robert Gunning" userId="2a64ed2d-3344-456a-961d-ca62d1505fc6" providerId="ADAL" clId="{602C3409-2140-4DE3-B657-976C76363823}" dt="2020-10-16T19:09:12.971" v="850" actId="14100"/>
          <ac:spMkLst>
            <pc:docMk/>
            <pc:sldMk cId="3118110024" sldId="549"/>
            <ac:spMk id="17" creationId="{58978DD3-B4A0-4D4F-91B9-50FC658466A1}"/>
          </ac:spMkLst>
        </pc:spChg>
        <pc:spChg chg="mod">
          <ac:chgData name="Robert Gunning" userId="2a64ed2d-3344-456a-961d-ca62d1505fc6" providerId="ADAL" clId="{602C3409-2140-4DE3-B657-976C76363823}" dt="2020-10-16T19:08:53.416" v="846" actId="20577"/>
          <ac:spMkLst>
            <pc:docMk/>
            <pc:sldMk cId="3118110024" sldId="549"/>
            <ac:spMk id="18" creationId="{BE61B781-8107-4AAD-9E03-DA7E1BE01B2D}"/>
          </ac:spMkLst>
        </pc:spChg>
        <pc:spChg chg="mod">
          <ac:chgData name="Robert Gunning" userId="2a64ed2d-3344-456a-961d-ca62d1505fc6" providerId="ADAL" clId="{602C3409-2140-4DE3-B657-976C76363823}" dt="2020-10-16T19:09:09.821" v="849" actId="14100"/>
          <ac:spMkLst>
            <pc:docMk/>
            <pc:sldMk cId="3118110024" sldId="549"/>
            <ac:spMk id="20" creationId="{B8412A92-23C3-462C-B6C3-D75B3D3061D3}"/>
          </ac:spMkLst>
        </pc:spChg>
        <pc:spChg chg="add mod">
          <ac:chgData name="Robert Gunning" userId="2a64ed2d-3344-456a-961d-ca62d1505fc6" providerId="ADAL" clId="{602C3409-2140-4DE3-B657-976C76363823}" dt="2020-10-16T19:08:35.026" v="818" actId="1076"/>
          <ac:spMkLst>
            <pc:docMk/>
            <pc:sldMk cId="3118110024" sldId="549"/>
            <ac:spMk id="22" creationId="{4776F0B8-5812-4A7A-803B-F55A6F386BC7}"/>
          </ac:spMkLst>
        </pc:spChg>
        <pc:picChg chg="del">
          <ac:chgData name="Robert Gunning" userId="2a64ed2d-3344-456a-961d-ca62d1505fc6" providerId="ADAL" clId="{602C3409-2140-4DE3-B657-976C76363823}" dt="2020-10-16T19:03:45.882" v="758" actId="478"/>
          <ac:picMkLst>
            <pc:docMk/>
            <pc:sldMk cId="3118110024" sldId="549"/>
            <ac:picMk id="3" creationId="{AF92C2E4-9D74-41BD-8015-77FBF59DB44D}"/>
          </ac:picMkLst>
        </pc:picChg>
        <pc:picChg chg="del">
          <ac:chgData name="Robert Gunning" userId="2a64ed2d-3344-456a-961d-ca62d1505fc6" providerId="ADAL" clId="{602C3409-2140-4DE3-B657-976C76363823}" dt="2020-10-16T19:03:45.882" v="758" actId="478"/>
          <ac:picMkLst>
            <pc:docMk/>
            <pc:sldMk cId="3118110024" sldId="549"/>
            <ac:picMk id="4" creationId="{4A0D5666-D5D5-4A96-805E-D300F19783A4}"/>
          </ac:picMkLst>
        </pc:picChg>
        <pc:picChg chg="add mod ord">
          <ac:chgData name="Robert Gunning" userId="2a64ed2d-3344-456a-961d-ca62d1505fc6" providerId="ADAL" clId="{602C3409-2140-4DE3-B657-976C76363823}" dt="2020-10-16T19:07:22.191" v="799" actId="1076"/>
          <ac:picMkLst>
            <pc:docMk/>
            <pc:sldMk cId="3118110024" sldId="549"/>
            <ac:picMk id="8" creationId="{046A6A93-4968-4B49-A234-108DA60B659A}"/>
          </ac:picMkLst>
        </pc:picChg>
        <pc:picChg chg="add mod ord">
          <ac:chgData name="Robert Gunning" userId="2a64ed2d-3344-456a-961d-ca62d1505fc6" providerId="ADAL" clId="{602C3409-2140-4DE3-B657-976C76363823}" dt="2020-10-16T19:07:32.177" v="802" actId="1076"/>
          <ac:picMkLst>
            <pc:docMk/>
            <pc:sldMk cId="3118110024" sldId="549"/>
            <ac:picMk id="11" creationId="{562807E1-EF55-48E2-9324-E98AE735EA4B}"/>
          </ac:picMkLst>
        </pc:picChg>
        <pc:cxnChg chg="mod">
          <ac:chgData name="Robert Gunning" userId="2a64ed2d-3344-456a-961d-ca62d1505fc6" providerId="ADAL" clId="{602C3409-2140-4DE3-B657-976C76363823}" dt="2020-10-16T19:09:12.971" v="850" actId="14100"/>
          <ac:cxnSpMkLst>
            <pc:docMk/>
            <pc:sldMk cId="3118110024" sldId="549"/>
            <ac:cxnSpMk id="10" creationId="{DBCDA6EA-3592-4EBF-87C8-187A900FBC89}"/>
          </ac:cxnSpMkLst>
        </pc:cxnChg>
        <pc:cxnChg chg="mod">
          <ac:chgData name="Robert Gunning" userId="2a64ed2d-3344-456a-961d-ca62d1505fc6" providerId="ADAL" clId="{602C3409-2140-4DE3-B657-976C76363823}" dt="2020-10-16T19:08:41.978" v="819" actId="14100"/>
          <ac:cxnSpMkLst>
            <pc:docMk/>
            <pc:sldMk cId="3118110024" sldId="549"/>
            <ac:cxnSpMk id="13" creationId="{C7BFDDA8-2A13-4DFE-A5D1-0000CCED8C79}"/>
          </ac:cxnSpMkLst>
        </pc:cxnChg>
        <pc:cxnChg chg="mod">
          <ac:chgData name="Robert Gunning" userId="2a64ed2d-3344-456a-961d-ca62d1505fc6" providerId="ADAL" clId="{602C3409-2140-4DE3-B657-976C76363823}" dt="2020-10-16T19:09:16.812" v="851" actId="14100"/>
          <ac:cxnSpMkLst>
            <pc:docMk/>
            <pc:sldMk cId="3118110024" sldId="549"/>
            <ac:cxnSpMk id="19" creationId="{38E8FC36-C583-4086-9A1F-0AF068B8D8CF}"/>
          </ac:cxnSpMkLst>
        </pc:cxnChg>
        <pc:cxnChg chg="add mod">
          <ac:chgData name="Robert Gunning" userId="2a64ed2d-3344-456a-961d-ca62d1505fc6" providerId="ADAL" clId="{602C3409-2140-4DE3-B657-976C76363823}" dt="2020-10-16T19:08:59.438" v="847" actId="14100"/>
          <ac:cxnSpMkLst>
            <pc:docMk/>
            <pc:sldMk cId="3118110024" sldId="549"/>
            <ac:cxnSpMk id="21" creationId="{8352F07B-E623-46C2-B3A2-36490AFADB1A}"/>
          </ac:cxnSpMkLst>
        </pc:cxnChg>
      </pc:sldChg>
      <pc:sldChg chg="del">
        <pc:chgData name="Robert Gunning" userId="2a64ed2d-3344-456a-961d-ca62d1505fc6" providerId="ADAL" clId="{602C3409-2140-4DE3-B657-976C76363823}" dt="2020-10-16T14:31:42.356" v="1" actId="47"/>
        <pc:sldMkLst>
          <pc:docMk/>
          <pc:sldMk cId="2004064171" sldId="550"/>
        </pc:sldMkLst>
      </pc:sldChg>
      <pc:sldChg chg="addSp delSp modSp add mod">
        <pc:chgData name="Robert Gunning" userId="2a64ed2d-3344-456a-961d-ca62d1505fc6" providerId="ADAL" clId="{602C3409-2140-4DE3-B657-976C76363823}" dt="2020-10-27T15:21:08.501" v="1265" actId="1076"/>
        <pc:sldMkLst>
          <pc:docMk/>
          <pc:sldMk cId="2407504609" sldId="550"/>
        </pc:sldMkLst>
        <pc:spChg chg="mod">
          <ac:chgData name="Robert Gunning" userId="2a64ed2d-3344-456a-961d-ca62d1505fc6" providerId="ADAL" clId="{602C3409-2140-4DE3-B657-976C76363823}" dt="2020-10-16T19:20:02.993" v="864" actId="20577"/>
          <ac:spMkLst>
            <pc:docMk/>
            <pc:sldMk cId="2407504609" sldId="550"/>
            <ac:spMk id="2" creationId="{00000000-0000-0000-0000-000000000000}"/>
          </ac:spMkLst>
        </pc:spChg>
        <pc:spChg chg="add del mod">
          <ac:chgData name="Robert Gunning" userId="2a64ed2d-3344-456a-961d-ca62d1505fc6" providerId="ADAL" clId="{602C3409-2140-4DE3-B657-976C76363823}" dt="2020-10-27T15:18:35.790" v="1116" actId="478"/>
          <ac:spMkLst>
            <pc:docMk/>
            <pc:sldMk cId="2407504609" sldId="550"/>
            <ac:spMk id="8" creationId="{1145BB5D-10EC-4FCB-AD20-252F5FDDE98F}"/>
          </ac:spMkLst>
        </pc:spChg>
        <pc:spChg chg="add del mod">
          <ac:chgData name="Robert Gunning" userId="2a64ed2d-3344-456a-961d-ca62d1505fc6" providerId="ADAL" clId="{602C3409-2140-4DE3-B657-976C76363823}" dt="2020-10-27T15:21:08.501" v="1265" actId="1076"/>
          <ac:spMkLst>
            <pc:docMk/>
            <pc:sldMk cId="2407504609" sldId="550"/>
            <ac:spMk id="9" creationId="{F0BD2528-EB06-4E2B-82EB-20CC7C96DF30}"/>
          </ac:spMkLst>
        </pc:spChg>
        <pc:spChg chg="add del mod">
          <ac:chgData name="Robert Gunning" userId="2a64ed2d-3344-456a-961d-ca62d1505fc6" providerId="ADAL" clId="{602C3409-2140-4DE3-B657-976C76363823}" dt="2020-10-27T15:18:46.823" v="1120" actId="478"/>
          <ac:spMkLst>
            <pc:docMk/>
            <pc:sldMk cId="2407504609" sldId="550"/>
            <ac:spMk id="10" creationId="{4E3265FE-3EFF-44F2-AFB1-A7E4E9E2E8E6}"/>
          </ac:spMkLst>
        </pc:spChg>
        <pc:spChg chg="add del mod">
          <ac:chgData name="Robert Gunning" userId="2a64ed2d-3344-456a-961d-ca62d1505fc6" providerId="ADAL" clId="{602C3409-2140-4DE3-B657-976C76363823}" dt="2020-10-27T15:18:36.812" v="1117" actId="478"/>
          <ac:spMkLst>
            <pc:docMk/>
            <pc:sldMk cId="2407504609" sldId="550"/>
            <ac:spMk id="11" creationId="{614ADED1-F6E1-41C4-806B-965D89039165}"/>
          </ac:spMkLst>
        </pc:spChg>
        <pc:spChg chg="add mod">
          <ac:chgData name="Robert Gunning" userId="2a64ed2d-3344-456a-961d-ca62d1505fc6" providerId="ADAL" clId="{602C3409-2140-4DE3-B657-976C76363823}" dt="2020-10-27T15:20:58.851" v="1264" actId="1076"/>
          <ac:spMkLst>
            <pc:docMk/>
            <pc:sldMk cId="2407504609" sldId="550"/>
            <ac:spMk id="13" creationId="{E5C7EC46-1C08-43F6-B9F7-0FA216BC5EBF}"/>
          </ac:spMkLst>
        </pc:spChg>
        <pc:spChg chg="add mod">
          <ac:chgData name="Robert Gunning" userId="2a64ed2d-3344-456a-961d-ca62d1505fc6" providerId="ADAL" clId="{602C3409-2140-4DE3-B657-976C76363823}" dt="2020-10-27T15:21:08.501" v="1265" actId="1076"/>
          <ac:spMkLst>
            <pc:docMk/>
            <pc:sldMk cId="2407504609" sldId="550"/>
            <ac:spMk id="15" creationId="{FC08C792-C80F-4890-9C96-1619424DD82C}"/>
          </ac:spMkLst>
        </pc:spChg>
        <pc:spChg chg="add mod">
          <ac:chgData name="Robert Gunning" userId="2a64ed2d-3344-456a-961d-ca62d1505fc6" providerId="ADAL" clId="{602C3409-2140-4DE3-B657-976C76363823}" dt="2020-10-27T15:20:15.451" v="1261" actId="20577"/>
          <ac:spMkLst>
            <pc:docMk/>
            <pc:sldMk cId="2407504609" sldId="550"/>
            <ac:spMk id="17" creationId="{15226B95-3451-45D4-8FF3-AC8969C2BE72}"/>
          </ac:spMkLst>
        </pc:spChg>
        <pc:spChg chg="del">
          <ac:chgData name="Robert Gunning" userId="2a64ed2d-3344-456a-961d-ca62d1505fc6" providerId="ADAL" clId="{602C3409-2140-4DE3-B657-976C76363823}" dt="2020-10-16T19:19:55.050" v="856" actId="478"/>
          <ac:spMkLst>
            <pc:docMk/>
            <pc:sldMk cId="2407504609" sldId="550"/>
            <ac:spMk id="17" creationId="{58978DD3-B4A0-4D4F-91B9-50FC658466A1}"/>
          </ac:spMkLst>
        </pc:spChg>
        <pc:spChg chg="del">
          <ac:chgData name="Robert Gunning" userId="2a64ed2d-3344-456a-961d-ca62d1505fc6" providerId="ADAL" clId="{602C3409-2140-4DE3-B657-976C76363823}" dt="2020-10-16T19:19:55.050" v="856" actId="478"/>
          <ac:spMkLst>
            <pc:docMk/>
            <pc:sldMk cId="2407504609" sldId="550"/>
            <ac:spMk id="18" creationId="{BE61B781-8107-4AAD-9E03-DA7E1BE01B2D}"/>
          </ac:spMkLst>
        </pc:spChg>
        <pc:spChg chg="del">
          <ac:chgData name="Robert Gunning" userId="2a64ed2d-3344-456a-961d-ca62d1505fc6" providerId="ADAL" clId="{602C3409-2140-4DE3-B657-976C76363823}" dt="2020-10-16T19:19:55.050" v="856" actId="478"/>
          <ac:spMkLst>
            <pc:docMk/>
            <pc:sldMk cId="2407504609" sldId="550"/>
            <ac:spMk id="20" creationId="{B8412A92-23C3-462C-B6C3-D75B3D3061D3}"/>
          </ac:spMkLst>
        </pc:spChg>
        <pc:picChg chg="del">
          <ac:chgData name="Robert Gunning" userId="2a64ed2d-3344-456a-961d-ca62d1505fc6" providerId="ADAL" clId="{602C3409-2140-4DE3-B657-976C76363823}" dt="2020-10-16T19:19:50.966" v="855" actId="478"/>
          <ac:picMkLst>
            <pc:docMk/>
            <pc:sldMk cId="2407504609" sldId="550"/>
            <ac:picMk id="3" creationId="{AF92C2E4-9D74-41BD-8015-77FBF59DB44D}"/>
          </ac:picMkLst>
        </pc:picChg>
        <pc:picChg chg="add mod">
          <ac:chgData name="Robert Gunning" userId="2a64ed2d-3344-456a-961d-ca62d1505fc6" providerId="ADAL" clId="{602C3409-2140-4DE3-B657-976C76363823}" dt="2020-10-27T15:18:30.479" v="1115"/>
          <ac:picMkLst>
            <pc:docMk/>
            <pc:sldMk cId="2407504609" sldId="550"/>
            <ac:picMk id="3" creationId="{F7BCF1A1-347D-4301-B8BD-0D7080A1AC7E}"/>
          </ac:picMkLst>
        </pc:picChg>
        <pc:picChg chg="add mod">
          <ac:chgData name="Robert Gunning" userId="2a64ed2d-3344-456a-961d-ca62d1505fc6" providerId="ADAL" clId="{602C3409-2140-4DE3-B657-976C76363823}" dt="2020-10-27T15:18:30.479" v="1115"/>
          <ac:picMkLst>
            <pc:docMk/>
            <pc:sldMk cId="2407504609" sldId="550"/>
            <ac:picMk id="4" creationId="{25D3D123-DE0D-4617-B521-D731B3020CC8}"/>
          </ac:picMkLst>
        </pc:picChg>
        <pc:picChg chg="del">
          <ac:chgData name="Robert Gunning" userId="2a64ed2d-3344-456a-961d-ca62d1505fc6" providerId="ADAL" clId="{602C3409-2140-4DE3-B657-976C76363823}" dt="2020-10-16T19:19:50.966" v="855" actId="478"/>
          <ac:picMkLst>
            <pc:docMk/>
            <pc:sldMk cId="2407504609" sldId="550"/>
            <ac:picMk id="4" creationId="{4A0D5666-D5D5-4A96-805E-D300F19783A4}"/>
          </ac:picMkLst>
        </pc:picChg>
        <pc:picChg chg="add mod">
          <ac:chgData name="Robert Gunning" userId="2a64ed2d-3344-456a-961d-ca62d1505fc6" providerId="ADAL" clId="{602C3409-2140-4DE3-B657-976C76363823}" dt="2020-10-27T15:18:30.479" v="1115"/>
          <ac:picMkLst>
            <pc:docMk/>
            <pc:sldMk cId="2407504609" sldId="550"/>
            <ac:picMk id="5" creationId="{76A85D68-B4E7-452C-B0DA-2A56F42D993A}"/>
          </ac:picMkLst>
        </pc:picChg>
        <pc:cxnChg chg="add mod">
          <ac:chgData name="Robert Gunning" userId="2a64ed2d-3344-456a-961d-ca62d1505fc6" providerId="ADAL" clId="{602C3409-2140-4DE3-B657-976C76363823}" dt="2020-10-27T15:18:30.479" v="1115"/>
          <ac:cxnSpMkLst>
            <pc:docMk/>
            <pc:sldMk cId="2407504609" sldId="550"/>
            <ac:cxnSpMk id="6" creationId="{6304AB22-2A34-447F-AC9E-32A9CB82F892}"/>
          </ac:cxnSpMkLst>
        </pc:cxnChg>
        <pc:cxnChg chg="add mod">
          <ac:chgData name="Robert Gunning" userId="2a64ed2d-3344-456a-961d-ca62d1505fc6" providerId="ADAL" clId="{602C3409-2140-4DE3-B657-976C76363823}" dt="2020-10-27T15:18:30.479" v="1115"/>
          <ac:cxnSpMkLst>
            <pc:docMk/>
            <pc:sldMk cId="2407504609" sldId="550"/>
            <ac:cxnSpMk id="7" creationId="{B0821869-4719-41A4-8166-BE755CF54F0F}"/>
          </ac:cxnSpMkLst>
        </pc:cxnChg>
        <pc:cxnChg chg="del mod">
          <ac:chgData name="Robert Gunning" userId="2a64ed2d-3344-456a-961d-ca62d1505fc6" providerId="ADAL" clId="{602C3409-2140-4DE3-B657-976C76363823}" dt="2020-10-16T19:19:55.050" v="856" actId="478"/>
          <ac:cxnSpMkLst>
            <pc:docMk/>
            <pc:sldMk cId="2407504609" sldId="550"/>
            <ac:cxnSpMk id="10" creationId="{DBCDA6EA-3592-4EBF-87C8-187A900FBC89}"/>
          </ac:cxnSpMkLst>
        </pc:cxnChg>
        <pc:cxnChg chg="del mod">
          <ac:chgData name="Robert Gunning" userId="2a64ed2d-3344-456a-961d-ca62d1505fc6" providerId="ADAL" clId="{602C3409-2140-4DE3-B657-976C76363823}" dt="2020-10-16T19:19:55.050" v="856" actId="478"/>
          <ac:cxnSpMkLst>
            <pc:docMk/>
            <pc:sldMk cId="2407504609" sldId="550"/>
            <ac:cxnSpMk id="13" creationId="{C7BFDDA8-2A13-4DFE-A5D1-0000CCED8C79}"/>
          </ac:cxnSpMkLst>
        </pc:cxnChg>
        <pc:cxnChg chg="del mod">
          <ac:chgData name="Robert Gunning" userId="2a64ed2d-3344-456a-961d-ca62d1505fc6" providerId="ADAL" clId="{602C3409-2140-4DE3-B657-976C76363823}" dt="2020-10-16T19:19:55.050" v="856" actId="478"/>
          <ac:cxnSpMkLst>
            <pc:docMk/>
            <pc:sldMk cId="2407504609" sldId="550"/>
            <ac:cxnSpMk id="19" creationId="{38E8FC36-C583-4086-9A1F-0AF068B8D8CF}"/>
          </ac:cxnSpMkLst>
        </pc:cxnChg>
      </pc:sldChg>
      <pc:sldChg chg="add del">
        <pc:chgData name="Robert Gunning" userId="2a64ed2d-3344-456a-961d-ca62d1505fc6" providerId="ADAL" clId="{602C3409-2140-4DE3-B657-976C76363823}" dt="2020-10-16T19:19:47.797" v="853"/>
        <pc:sldMkLst>
          <pc:docMk/>
          <pc:sldMk cId="4158044538" sldId="550"/>
        </pc:sldMkLst>
      </pc:sldChg>
      <pc:sldChg chg="add del">
        <pc:chgData name="Robert Gunning" userId="2a64ed2d-3344-456a-961d-ca62d1505fc6" providerId="ADAL" clId="{602C3409-2140-4DE3-B657-976C76363823}" dt="2020-10-27T15:14:28.946" v="1040"/>
        <pc:sldMkLst>
          <pc:docMk/>
          <pc:sldMk cId="934470752" sldId="551"/>
        </pc:sldMkLst>
      </pc:sldChg>
      <pc:sldChg chg="modSp add mod">
        <pc:chgData name="Robert Gunning" userId="2a64ed2d-3344-456a-961d-ca62d1505fc6" providerId="ADAL" clId="{602C3409-2140-4DE3-B657-976C76363823}" dt="2020-10-27T15:14:49.992" v="1046"/>
        <pc:sldMkLst>
          <pc:docMk/>
          <pc:sldMk cId="2700607349" sldId="551"/>
        </pc:sldMkLst>
        <pc:spChg chg="mod">
          <ac:chgData name="Robert Gunning" userId="2a64ed2d-3344-456a-961d-ca62d1505fc6" providerId="ADAL" clId="{602C3409-2140-4DE3-B657-976C76363823}" dt="2020-10-27T15:14:49.992" v="1046"/>
          <ac:spMkLst>
            <pc:docMk/>
            <pc:sldMk cId="2700607349" sldId="551"/>
            <ac:spMk id="2" creationId="{00000000-0000-0000-0000-000000000000}"/>
          </ac:spMkLst>
        </pc:spChg>
      </pc:sldChg>
      <pc:sldChg chg="del">
        <pc:chgData name="Robert Gunning" userId="2a64ed2d-3344-456a-961d-ca62d1505fc6" providerId="ADAL" clId="{602C3409-2140-4DE3-B657-976C76363823}" dt="2020-10-16T14:31:42.356" v="1" actId="47"/>
        <pc:sldMkLst>
          <pc:docMk/>
          <pc:sldMk cId="4120623668" sldId="551"/>
        </pc:sldMkLst>
      </pc:sldChg>
      <pc:sldChg chg="del">
        <pc:chgData name="Robert Gunning" userId="2a64ed2d-3344-456a-961d-ca62d1505fc6" providerId="ADAL" clId="{602C3409-2140-4DE3-B657-976C76363823}" dt="2020-10-16T14:31:42.356" v="1" actId="47"/>
        <pc:sldMkLst>
          <pc:docMk/>
          <pc:sldMk cId="237279065" sldId="552"/>
        </pc:sldMkLst>
      </pc:sldChg>
      <pc:sldChg chg="add del">
        <pc:chgData name="Robert Gunning" userId="2a64ed2d-3344-456a-961d-ca62d1505fc6" providerId="ADAL" clId="{602C3409-2140-4DE3-B657-976C76363823}" dt="2020-10-27T15:17:27.694" v="1073"/>
        <pc:sldMkLst>
          <pc:docMk/>
          <pc:sldMk cId="972178277" sldId="552"/>
        </pc:sldMkLst>
      </pc:sldChg>
      <pc:sldChg chg="modSp add mod">
        <pc:chgData name="Robert Gunning" userId="2a64ed2d-3344-456a-961d-ca62d1505fc6" providerId="ADAL" clId="{602C3409-2140-4DE3-B657-976C76363823}" dt="2020-10-27T15:17:32.181" v="1079" actId="20577"/>
        <pc:sldMkLst>
          <pc:docMk/>
          <pc:sldMk cId="1557880772" sldId="552"/>
        </pc:sldMkLst>
        <pc:spChg chg="mod">
          <ac:chgData name="Robert Gunning" userId="2a64ed2d-3344-456a-961d-ca62d1505fc6" providerId="ADAL" clId="{602C3409-2140-4DE3-B657-976C76363823}" dt="2020-10-27T15:17:32.181" v="1079" actId="20577"/>
          <ac:spMkLst>
            <pc:docMk/>
            <pc:sldMk cId="1557880772" sldId="552"/>
            <ac:spMk id="2" creationId="{00000000-0000-0000-0000-000000000000}"/>
          </ac:spMkLst>
        </pc:spChg>
      </pc:sldChg>
      <pc:sldChg chg="modSp add del mod">
        <pc:chgData name="Robert Gunning" userId="2a64ed2d-3344-456a-961d-ca62d1505fc6" providerId="ADAL" clId="{602C3409-2140-4DE3-B657-976C76363823}" dt="2020-10-27T15:16:21.749" v="1071" actId="47"/>
        <pc:sldMkLst>
          <pc:docMk/>
          <pc:sldMk cId="2733570543" sldId="552"/>
        </pc:sldMkLst>
        <pc:spChg chg="mod">
          <ac:chgData name="Robert Gunning" userId="2a64ed2d-3344-456a-961d-ca62d1505fc6" providerId="ADAL" clId="{602C3409-2140-4DE3-B657-976C76363823}" dt="2020-10-27T15:16:14.027" v="1070" actId="20577"/>
          <ac:spMkLst>
            <pc:docMk/>
            <pc:sldMk cId="2733570543" sldId="552"/>
            <ac:spMk id="2" creationId="{00000000-0000-0000-0000-000000000000}"/>
          </ac:spMkLst>
        </pc:spChg>
      </pc:sldChg>
      <pc:sldChg chg="add del">
        <pc:chgData name="Robert Gunning" userId="2a64ed2d-3344-456a-961d-ca62d1505fc6" providerId="ADAL" clId="{602C3409-2140-4DE3-B657-976C76363823}" dt="2020-10-27T15:16:01.261" v="1052"/>
        <pc:sldMkLst>
          <pc:docMk/>
          <pc:sldMk cId="3952986628" sldId="552"/>
        </pc:sldMkLst>
      </pc:sldChg>
      <pc:sldChg chg="add del">
        <pc:chgData name="Robert Gunning" userId="2a64ed2d-3344-456a-961d-ca62d1505fc6" providerId="ADAL" clId="{602C3409-2140-4DE3-B657-976C76363823}" dt="2020-10-27T15:17:44.457" v="1081"/>
        <pc:sldMkLst>
          <pc:docMk/>
          <pc:sldMk cId="984265332" sldId="553"/>
        </pc:sldMkLst>
      </pc:sldChg>
      <pc:sldChg chg="modSp add mod">
        <pc:chgData name="Robert Gunning" userId="2a64ed2d-3344-456a-961d-ca62d1505fc6" providerId="ADAL" clId="{602C3409-2140-4DE3-B657-976C76363823}" dt="2020-10-27T15:17:57.648" v="1114" actId="20577"/>
        <pc:sldMkLst>
          <pc:docMk/>
          <pc:sldMk cId="3862241037" sldId="553"/>
        </pc:sldMkLst>
        <pc:spChg chg="mod">
          <ac:chgData name="Robert Gunning" userId="2a64ed2d-3344-456a-961d-ca62d1505fc6" providerId="ADAL" clId="{602C3409-2140-4DE3-B657-976C76363823}" dt="2020-10-27T15:17:57.648" v="1114" actId="20577"/>
          <ac:spMkLst>
            <pc:docMk/>
            <pc:sldMk cId="3862241037" sldId="553"/>
            <ac:spMk id="2" creationId="{00000000-0000-0000-0000-000000000000}"/>
          </ac:spMkLst>
        </pc:spChg>
      </pc:sldChg>
      <pc:sldChg chg="modSp add mod">
        <pc:chgData name="Robert Gunning" userId="2a64ed2d-3344-456a-961d-ca62d1505fc6" providerId="ADAL" clId="{602C3409-2140-4DE3-B657-976C76363823}" dt="2020-10-29T18:27:31.054" v="1356" actId="20577"/>
        <pc:sldMkLst>
          <pc:docMk/>
          <pc:sldMk cId="1711796307" sldId="554"/>
        </pc:sldMkLst>
        <pc:spChg chg="mod">
          <ac:chgData name="Robert Gunning" userId="2a64ed2d-3344-456a-961d-ca62d1505fc6" providerId="ADAL" clId="{602C3409-2140-4DE3-B657-976C76363823}" dt="2020-10-29T18:27:31.054" v="1356" actId="20577"/>
          <ac:spMkLst>
            <pc:docMk/>
            <pc:sldMk cId="1711796307" sldId="554"/>
            <ac:spMk id="2" creationId="{00000000-0000-0000-0000-000000000000}"/>
          </ac:spMkLst>
        </pc:spChg>
      </pc:sldChg>
      <pc:sldChg chg="add del">
        <pc:chgData name="Robert Gunning" userId="2a64ed2d-3344-456a-961d-ca62d1505fc6" providerId="ADAL" clId="{602C3409-2140-4DE3-B657-976C76363823}" dt="2020-10-29T18:27:25.844" v="1341"/>
        <pc:sldMkLst>
          <pc:docMk/>
          <pc:sldMk cId="2508137868" sldId="554"/>
        </pc:sldMkLst>
      </pc:sldChg>
      <pc:sldChg chg="add del">
        <pc:chgData name="Robert Gunning" userId="2a64ed2d-3344-456a-961d-ca62d1505fc6" providerId="ADAL" clId="{602C3409-2140-4DE3-B657-976C76363823}" dt="2020-10-29T18:27:38.145" v="1358"/>
        <pc:sldMkLst>
          <pc:docMk/>
          <pc:sldMk cId="606566489" sldId="555"/>
        </pc:sldMkLst>
      </pc:sldChg>
      <pc:sldChg chg="modSp add mod">
        <pc:chgData name="Robert Gunning" userId="2a64ed2d-3344-456a-961d-ca62d1505fc6" providerId="ADAL" clId="{602C3409-2140-4DE3-B657-976C76363823}" dt="2020-10-29T18:27:43.447" v="1371" actId="20577"/>
        <pc:sldMkLst>
          <pc:docMk/>
          <pc:sldMk cId="3106934069" sldId="555"/>
        </pc:sldMkLst>
        <pc:spChg chg="mod">
          <ac:chgData name="Robert Gunning" userId="2a64ed2d-3344-456a-961d-ca62d1505fc6" providerId="ADAL" clId="{602C3409-2140-4DE3-B657-976C76363823}" dt="2020-10-29T18:27:43.447" v="1371" actId="20577"/>
          <ac:spMkLst>
            <pc:docMk/>
            <pc:sldMk cId="3106934069" sldId="555"/>
            <ac:spMk id="2" creationId="{00000000-0000-0000-0000-000000000000}"/>
          </ac:spMkLst>
        </pc:spChg>
      </pc:sldChg>
    </pc:docChg>
  </pc:docChgLst>
  <pc:docChgLst>
    <pc:chgData name="Robert Gunning" userId="2a64ed2d-3344-456a-961d-ca62d1505fc6" providerId="ADAL" clId="{A1FE81C7-DF0D-40B7-AE39-326C6889C1B4}"/>
    <pc:docChg chg="undo redo custSel delSld modSld modSection">
      <pc:chgData name="Robert Gunning" userId="2a64ed2d-3344-456a-961d-ca62d1505fc6" providerId="ADAL" clId="{A1FE81C7-DF0D-40B7-AE39-326C6889C1B4}" dt="2021-09-07T18:39:35.277" v="471" actId="14100"/>
      <pc:docMkLst>
        <pc:docMk/>
      </pc:docMkLst>
      <pc:sldChg chg="addSp delSp modSp mod">
        <pc:chgData name="Robert Gunning" userId="2a64ed2d-3344-456a-961d-ca62d1505fc6" providerId="ADAL" clId="{A1FE81C7-DF0D-40B7-AE39-326C6889C1B4}" dt="2021-09-07T18:03:30.590" v="38" actId="14100"/>
        <pc:sldMkLst>
          <pc:docMk/>
          <pc:sldMk cId="1356614480" sldId="325"/>
        </pc:sldMkLst>
        <pc:spChg chg="del">
          <ac:chgData name="Robert Gunning" userId="2a64ed2d-3344-456a-961d-ca62d1505fc6" providerId="ADAL" clId="{A1FE81C7-DF0D-40B7-AE39-326C6889C1B4}" dt="2021-09-07T17:59:03.191" v="14" actId="21"/>
          <ac:spMkLst>
            <pc:docMk/>
            <pc:sldMk cId="1356614480" sldId="325"/>
            <ac:spMk id="11" creationId="{F581715F-B259-4E33-A8A4-D55B3EE040FC}"/>
          </ac:spMkLst>
        </pc:spChg>
        <pc:spChg chg="del">
          <ac:chgData name="Robert Gunning" userId="2a64ed2d-3344-456a-961d-ca62d1505fc6" providerId="ADAL" clId="{A1FE81C7-DF0D-40B7-AE39-326C6889C1B4}" dt="2021-09-07T17:59:03.191" v="14" actId="21"/>
          <ac:spMkLst>
            <pc:docMk/>
            <pc:sldMk cId="1356614480" sldId="325"/>
            <ac:spMk id="12" creationId="{40BB5130-7E05-453F-8B53-C598528ACC3D}"/>
          </ac:spMkLst>
        </pc:spChg>
        <pc:spChg chg="del">
          <ac:chgData name="Robert Gunning" userId="2a64ed2d-3344-456a-961d-ca62d1505fc6" providerId="ADAL" clId="{A1FE81C7-DF0D-40B7-AE39-326C6889C1B4}" dt="2021-09-07T17:57:02.717" v="13" actId="478"/>
          <ac:spMkLst>
            <pc:docMk/>
            <pc:sldMk cId="1356614480" sldId="325"/>
            <ac:spMk id="14" creationId="{A305D330-39F0-4F96-8AFB-1220C0917D86}"/>
          </ac:spMkLst>
        </pc:spChg>
        <pc:spChg chg="add mod">
          <ac:chgData name="Robert Gunning" userId="2a64ed2d-3344-456a-961d-ca62d1505fc6" providerId="ADAL" clId="{A1FE81C7-DF0D-40B7-AE39-326C6889C1B4}" dt="2021-09-07T18:01:56.958" v="33" actId="1076"/>
          <ac:spMkLst>
            <pc:docMk/>
            <pc:sldMk cId="1356614480" sldId="325"/>
            <ac:spMk id="15" creationId="{C851A932-0650-4DCE-BFC1-409D62CF8D72}"/>
          </ac:spMkLst>
        </pc:spChg>
        <pc:spChg chg="add del mod">
          <ac:chgData name="Robert Gunning" userId="2a64ed2d-3344-456a-961d-ca62d1505fc6" providerId="ADAL" clId="{A1FE81C7-DF0D-40B7-AE39-326C6889C1B4}" dt="2021-09-07T18:00:30.203" v="21" actId="478"/>
          <ac:spMkLst>
            <pc:docMk/>
            <pc:sldMk cId="1356614480" sldId="325"/>
            <ac:spMk id="16" creationId="{E6BC8EBA-30FC-4BDD-A12A-80BEA5C09947}"/>
          </ac:spMkLst>
        </pc:spChg>
        <pc:spChg chg="add mod">
          <ac:chgData name="Robert Gunning" userId="2a64ed2d-3344-456a-961d-ca62d1505fc6" providerId="ADAL" clId="{A1FE81C7-DF0D-40B7-AE39-326C6889C1B4}" dt="2021-09-07T18:03:30.590" v="38" actId="14100"/>
          <ac:spMkLst>
            <pc:docMk/>
            <pc:sldMk cId="1356614480" sldId="325"/>
            <ac:spMk id="17" creationId="{AC2FAC6D-A93F-455C-ADCE-6827446D64DC}"/>
          </ac:spMkLst>
        </pc:spChg>
        <pc:picChg chg="mod">
          <ac:chgData name="Robert Gunning" userId="2a64ed2d-3344-456a-961d-ca62d1505fc6" providerId="ADAL" clId="{A1FE81C7-DF0D-40B7-AE39-326C6889C1B4}" dt="2021-09-07T18:01:43.873" v="30" actId="14100"/>
          <ac:picMkLst>
            <pc:docMk/>
            <pc:sldMk cId="1356614480" sldId="325"/>
            <ac:picMk id="3" creationId="{AF92C2E4-9D74-41BD-8015-77FBF59DB44D}"/>
          </ac:picMkLst>
        </pc:picChg>
        <pc:picChg chg="mod">
          <ac:chgData name="Robert Gunning" userId="2a64ed2d-3344-456a-961d-ca62d1505fc6" providerId="ADAL" clId="{A1FE81C7-DF0D-40B7-AE39-326C6889C1B4}" dt="2021-09-07T18:01:43.873" v="30" actId="14100"/>
          <ac:picMkLst>
            <pc:docMk/>
            <pc:sldMk cId="1356614480" sldId="325"/>
            <ac:picMk id="4" creationId="{4A0D5666-D5D5-4A96-805E-D300F19783A4}"/>
          </ac:picMkLst>
        </pc:picChg>
        <pc:cxnChg chg="del mod">
          <ac:chgData name="Robert Gunning" userId="2a64ed2d-3344-456a-961d-ca62d1505fc6" providerId="ADAL" clId="{A1FE81C7-DF0D-40B7-AE39-326C6889C1B4}" dt="2021-09-07T17:59:08.900" v="15" actId="478"/>
          <ac:cxnSpMkLst>
            <pc:docMk/>
            <pc:sldMk cId="1356614480" sldId="325"/>
            <ac:cxnSpMk id="10" creationId="{DBCDA6EA-3592-4EBF-87C8-187A900FBC89}"/>
          </ac:cxnSpMkLst>
        </pc:cxnChg>
        <pc:cxnChg chg="del mod">
          <ac:chgData name="Robert Gunning" userId="2a64ed2d-3344-456a-961d-ca62d1505fc6" providerId="ADAL" clId="{A1FE81C7-DF0D-40B7-AE39-326C6889C1B4}" dt="2021-09-07T17:59:08.900" v="15" actId="478"/>
          <ac:cxnSpMkLst>
            <pc:docMk/>
            <pc:sldMk cId="1356614480" sldId="325"/>
            <ac:cxnSpMk id="13" creationId="{C7BFDDA8-2A13-4DFE-A5D1-0000CCED8C79}"/>
          </ac:cxnSpMkLst>
        </pc:cxnChg>
        <pc:cxnChg chg="del">
          <ac:chgData name="Robert Gunning" userId="2a64ed2d-3344-456a-961d-ca62d1505fc6" providerId="ADAL" clId="{A1FE81C7-DF0D-40B7-AE39-326C6889C1B4}" dt="2021-09-07T17:56:59.099" v="12" actId="478"/>
          <ac:cxnSpMkLst>
            <pc:docMk/>
            <pc:sldMk cId="1356614480" sldId="325"/>
            <ac:cxnSpMk id="19" creationId="{38E8FC36-C583-4086-9A1F-0AF068B8D8CF}"/>
          </ac:cxnSpMkLst>
        </pc:cxnChg>
      </pc:sldChg>
      <pc:sldChg chg="addSp delSp modSp mod">
        <pc:chgData name="Robert Gunning" userId="2a64ed2d-3344-456a-961d-ca62d1505fc6" providerId="ADAL" clId="{A1FE81C7-DF0D-40B7-AE39-326C6889C1B4}" dt="2021-09-07T18:32:14.327" v="430" actId="14100"/>
        <pc:sldMkLst>
          <pc:docMk/>
          <pc:sldMk cId="887878545" sldId="425"/>
        </pc:sldMkLst>
        <pc:spChg chg="add mod">
          <ac:chgData name="Robert Gunning" userId="2a64ed2d-3344-456a-961d-ca62d1505fc6" providerId="ADAL" clId="{A1FE81C7-DF0D-40B7-AE39-326C6889C1B4}" dt="2021-09-07T18:28:48.158" v="312" actId="1076"/>
          <ac:spMkLst>
            <pc:docMk/>
            <pc:sldMk cId="887878545" sldId="425"/>
            <ac:spMk id="12" creationId="{CE43E7DB-6D4C-45AD-ABF0-859DE2B9DDAD}"/>
          </ac:spMkLst>
        </pc:spChg>
        <pc:spChg chg="add mod">
          <ac:chgData name="Robert Gunning" userId="2a64ed2d-3344-456a-961d-ca62d1505fc6" providerId="ADAL" clId="{A1FE81C7-DF0D-40B7-AE39-326C6889C1B4}" dt="2021-09-07T18:29:56.304" v="338" actId="1076"/>
          <ac:spMkLst>
            <pc:docMk/>
            <pc:sldMk cId="887878545" sldId="425"/>
            <ac:spMk id="14" creationId="{ED31092E-42CD-45F2-8E84-77962718C015}"/>
          </ac:spMkLst>
        </pc:spChg>
        <pc:spChg chg="add mod">
          <ac:chgData name="Robert Gunning" userId="2a64ed2d-3344-456a-961d-ca62d1505fc6" providerId="ADAL" clId="{A1FE81C7-DF0D-40B7-AE39-326C6889C1B4}" dt="2021-09-07T18:31:45.924" v="427" actId="14100"/>
          <ac:spMkLst>
            <pc:docMk/>
            <pc:sldMk cId="887878545" sldId="425"/>
            <ac:spMk id="16" creationId="{0AD1D094-D2E7-45A3-9457-B729C1CF481C}"/>
          </ac:spMkLst>
        </pc:spChg>
        <pc:spChg chg="del mod">
          <ac:chgData name="Robert Gunning" userId="2a64ed2d-3344-456a-961d-ca62d1505fc6" providerId="ADAL" clId="{A1FE81C7-DF0D-40B7-AE39-326C6889C1B4}" dt="2021-09-07T18:28:25.288" v="306" actId="478"/>
          <ac:spMkLst>
            <pc:docMk/>
            <pc:sldMk cId="887878545" sldId="425"/>
            <ac:spMk id="18" creationId="{EAF74A3C-5886-4B4F-8884-194E4FB92EFB}"/>
          </ac:spMkLst>
        </pc:spChg>
        <pc:spChg chg="add del mod">
          <ac:chgData name="Robert Gunning" userId="2a64ed2d-3344-456a-961d-ca62d1505fc6" providerId="ADAL" clId="{A1FE81C7-DF0D-40B7-AE39-326C6889C1B4}" dt="2021-09-07T18:31:01.183" v="381"/>
          <ac:spMkLst>
            <pc:docMk/>
            <pc:sldMk cId="887878545" sldId="425"/>
            <ac:spMk id="19" creationId="{7B5EB98E-3E8F-4DC2-9B83-9E0AD0D19BBD}"/>
          </ac:spMkLst>
        </pc:spChg>
        <pc:spChg chg="del">
          <ac:chgData name="Robert Gunning" userId="2a64ed2d-3344-456a-961d-ca62d1505fc6" providerId="ADAL" clId="{A1FE81C7-DF0D-40B7-AE39-326C6889C1B4}" dt="2021-09-07T18:31:29.608" v="423" actId="478"/>
          <ac:spMkLst>
            <pc:docMk/>
            <pc:sldMk cId="887878545" sldId="425"/>
            <ac:spMk id="20" creationId="{788DBC37-D508-4911-9E14-06B43E807D51}"/>
          </ac:spMkLst>
        </pc:spChg>
        <pc:spChg chg="add mod">
          <ac:chgData name="Robert Gunning" userId="2a64ed2d-3344-456a-961d-ca62d1505fc6" providerId="ADAL" clId="{A1FE81C7-DF0D-40B7-AE39-326C6889C1B4}" dt="2021-09-07T18:32:14.327" v="430" actId="14100"/>
          <ac:spMkLst>
            <pc:docMk/>
            <pc:sldMk cId="887878545" sldId="425"/>
            <ac:spMk id="21" creationId="{01590228-D434-4AD8-A192-1D8ECDF2E218}"/>
          </ac:spMkLst>
        </pc:spChg>
        <pc:spChg chg="del">
          <ac:chgData name="Robert Gunning" userId="2a64ed2d-3344-456a-961d-ca62d1505fc6" providerId="ADAL" clId="{A1FE81C7-DF0D-40B7-AE39-326C6889C1B4}" dt="2021-09-07T18:31:27.747" v="422" actId="478"/>
          <ac:spMkLst>
            <pc:docMk/>
            <pc:sldMk cId="887878545" sldId="425"/>
            <ac:spMk id="22" creationId="{B56ADE96-929A-4CEF-8D8E-761A612E47AB}"/>
          </ac:spMkLst>
        </pc:spChg>
        <pc:spChg chg="del mod">
          <ac:chgData name="Robert Gunning" userId="2a64ed2d-3344-456a-961d-ca62d1505fc6" providerId="ADAL" clId="{A1FE81C7-DF0D-40B7-AE39-326C6889C1B4}" dt="2021-09-07T18:29:25.734" v="317" actId="478"/>
          <ac:spMkLst>
            <pc:docMk/>
            <pc:sldMk cId="887878545" sldId="425"/>
            <ac:spMk id="24" creationId="{93D518C4-857E-4535-8CA1-22F068BC4FAE}"/>
          </ac:spMkLst>
        </pc:spChg>
      </pc:sldChg>
      <pc:sldChg chg="addSp delSp modSp mod">
        <pc:chgData name="Robert Gunning" userId="2a64ed2d-3344-456a-961d-ca62d1505fc6" providerId="ADAL" clId="{A1FE81C7-DF0D-40B7-AE39-326C6889C1B4}" dt="2021-09-07T17:44:40.738" v="7" actId="1582"/>
        <pc:sldMkLst>
          <pc:docMk/>
          <pc:sldMk cId="3118110024" sldId="549"/>
        </pc:sldMkLst>
        <pc:spChg chg="add mod">
          <ac:chgData name="Robert Gunning" userId="2a64ed2d-3344-456a-961d-ca62d1505fc6" providerId="ADAL" clId="{A1FE81C7-DF0D-40B7-AE39-326C6889C1B4}" dt="2021-09-07T17:44:40.738" v="7" actId="1582"/>
          <ac:spMkLst>
            <pc:docMk/>
            <pc:sldMk cId="3118110024" sldId="549"/>
            <ac:spMk id="3" creationId="{9B9ACE9D-1F38-40DC-A078-3D6A207C302D}"/>
          </ac:spMkLst>
        </pc:spChg>
        <pc:spChg chg="mod">
          <ac:chgData name="Robert Gunning" userId="2a64ed2d-3344-456a-961d-ca62d1505fc6" providerId="ADAL" clId="{A1FE81C7-DF0D-40B7-AE39-326C6889C1B4}" dt="2021-09-07T17:40:27.706" v="4" actId="6549"/>
          <ac:spMkLst>
            <pc:docMk/>
            <pc:sldMk cId="3118110024" sldId="549"/>
            <ac:spMk id="14" creationId="{EC80C983-A7BD-4680-B1F0-74C9DF6079DB}"/>
          </ac:spMkLst>
        </pc:spChg>
        <pc:cxnChg chg="del">
          <ac:chgData name="Robert Gunning" userId="2a64ed2d-3344-456a-961d-ca62d1505fc6" providerId="ADAL" clId="{A1FE81C7-DF0D-40B7-AE39-326C6889C1B4}" dt="2021-09-07T17:40:21.412" v="2" actId="478"/>
          <ac:cxnSpMkLst>
            <pc:docMk/>
            <pc:sldMk cId="3118110024" sldId="549"/>
            <ac:cxnSpMk id="10" creationId="{DBCDA6EA-3592-4EBF-87C8-187A900FBC89}"/>
          </ac:cxnSpMkLst>
        </pc:cxnChg>
        <pc:cxnChg chg="del">
          <ac:chgData name="Robert Gunning" userId="2a64ed2d-3344-456a-961d-ca62d1505fc6" providerId="ADAL" clId="{A1FE81C7-DF0D-40B7-AE39-326C6889C1B4}" dt="2021-09-07T17:40:19.547" v="1" actId="478"/>
          <ac:cxnSpMkLst>
            <pc:docMk/>
            <pc:sldMk cId="3118110024" sldId="549"/>
            <ac:cxnSpMk id="13" creationId="{C7BFDDA8-2A13-4DFE-A5D1-0000CCED8C79}"/>
          </ac:cxnSpMkLst>
        </pc:cxnChg>
        <pc:cxnChg chg="del">
          <ac:chgData name="Robert Gunning" userId="2a64ed2d-3344-456a-961d-ca62d1505fc6" providerId="ADAL" clId="{A1FE81C7-DF0D-40B7-AE39-326C6889C1B4}" dt="2021-09-07T17:40:25.429" v="3" actId="478"/>
          <ac:cxnSpMkLst>
            <pc:docMk/>
            <pc:sldMk cId="3118110024" sldId="549"/>
            <ac:cxnSpMk id="19" creationId="{38E8FC36-C583-4086-9A1F-0AF068B8D8CF}"/>
          </ac:cxnSpMkLst>
        </pc:cxnChg>
        <pc:cxnChg chg="del">
          <ac:chgData name="Robert Gunning" userId="2a64ed2d-3344-456a-961d-ca62d1505fc6" providerId="ADAL" clId="{A1FE81C7-DF0D-40B7-AE39-326C6889C1B4}" dt="2021-09-07T17:40:18.591" v="0" actId="478"/>
          <ac:cxnSpMkLst>
            <pc:docMk/>
            <pc:sldMk cId="3118110024" sldId="549"/>
            <ac:cxnSpMk id="21" creationId="{8352F07B-E623-46C2-B3A2-36490AFADB1A}"/>
          </ac:cxnSpMkLst>
        </pc:cxnChg>
      </pc:sldChg>
      <pc:sldChg chg="addSp delSp modSp mod">
        <pc:chgData name="Robert Gunning" userId="2a64ed2d-3344-456a-961d-ca62d1505fc6" providerId="ADAL" clId="{A1FE81C7-DF0D-40B7-AE39-326C6889C1B4}" dt="2021-09-07T18:25:21.448" v="302" actId="14100"/>
        <pc:sldMkLst>
          <pc:docMk/>
          <pc:sldMk cId="2700607349" sldId="551"/>
        </pc:sldMkLst>
        <pc:spChg chg="add mod">
          <ac:chgData name="Robert Gunning" userId="2a64ed2d-3344-456a-961d-ca62d1505fc6" providerId="ADAL" clId="{A1FE81C7-DF0D-40B7-AE39-326C6889C1B4}" dt="2021-09-07T18:25:12.037" v="299" actId="1076"/>
          <ac:spMkLst>
            <pc:docMk/>
            <pc:sldMk cId="2700607349" sldId="551"/>
            <ac:spMk id="11" creationId="{078C0996-6957-44DE-B877-4BB4B07D817A}"/>
          </ac:spMkLst>
        </pc:spChg>
        <pc:spChg chg="add mod">
          <ac:chgData name="Robert Gunning" userId="2a64ed2d-3344-456a-961d-ca62d1505fc6" providerId="ADAL" clId="{A1FE81C7-DF0D-40B7-AE39-326C6889C1B4}" dt="2021-09-07T18:25:21.448" v="302" actId="14100"/>
          <ac:spMkLst>
            <pc:docMk/>
            <pc:sldMk cId="2700607349" sldId="551"/>
            <ac:spMk id="13" creationId="{63AAFC36-70AF-4FEB-ABDF-5AC05086D8A2}"/>
          </ac:spMkLst>
        </pc:spChg>
        <pc:cxnChg chg="del">
          <ac:chgData name="Robert Gunning" userId="2a64ed2d-3344-456a-961d-ca62d1505fc6" providerId="ADAL" clId="{A1FE81C7-DF0D-40B7-AE39-326C6889C1B4}" dt="2021-09-07T18:24:41.880" v="294" actId="478"/>
          <ac:cxnSpMkLst>
            <pc:docMk/>
            <pc:sldMk cId="2700607349" sldId="551"/>
            <ac:cxnSpMk id="4" creationId="{5796C104-FE5D-470A-9F6D-8D3D1A804CE1}"/>
          </ac:cxnSpMkLst>
        </pc:cxnChg>
        <pc:cxnChg chg="del">
          <ac:chgData name="Robert Gunning" userId="2a64ed2d-3344-456a-961d-ca62d1505fc6" providerId="ADAL" clId="{A1FE81C7-DF0D-40B7-AE39-326C6889C1B4}" dt="2021-09-07T18:24:56.096" v="295" actId="478"/>
          <ac:cxnSpMkLst>
            <pc:docMk/>
            <pc:sldMk cId="2700607349" sldId="551"/>
            <ac:cxnSpMk id="10" creationId="{577A1EF8-E914-47B0-8CD5-511C76687BE5}"/>
          </ac:cxnSpMkLst>
        </pc:cxnChg>
        <pc:cxnChg chg="del">
          <ac:chgData name="Robert Gunning" userId="2a64ed2d-3344-456a-961d-ca62d1505fc6" providerId="ADAL" clId="{A1FE81C7-DF0D-40B7-AE39-326C6889C1B4}" dt="2021-09-07T18:24:40.476" v="293" actId="478"/>
          <ac:cxnSpMkLst>
            <pc:docMk/>
            <pc:sldMk cId="2700607349" sldId="551"/>
            <ac:cxnSpMk id="15" creationId="{D856FD35-A873-43EA-A848-A2EF92186F60}"/>
          </ac:cxnSpMkLst>
        </pc:cxnChg>
      </pc:sldChg>
      <pc:sldChg chg="addSp delSp modSp mod">
        <pc:chgData name="Robert Gunning" userId="2a64ed2d-3344-456a-961d-ca62d1505fc6" providerId="ADAL" clId="{A1FE81C7-DF0D-40B7-AE39-326C6889C1B4}" dt="2021-09-07T18:14:26.964" v="249" actId="14100"/>
        <pc:sldMkLst>
          <pc:docMk/>
          <pc:sldMk cId="1557880772" sldId="552"/>
        </pc:sldMkLst>
        <pc:spChg chg="add mod">
          <ac:chgData name="Robert Gunning" userId="2a64ed2d-3344-456a-961d-ca62d1505fc6" providerId="ADAL" clId="{A1FE81C7-DF0D-40B7-AE39-326C6889C1B4}" dt="2021-09-07T18:11:20.001" v="244" actId="14100"/>
          <ac:spMkLst>
            <pc:docMk/>
            <pc:sldMk cId="1557880772" sldId="552"/>
            <ac:spMk id="12" creationId="{B5FF68DF-58F1-4C55-80ED-C27B19CFCD0B}"/>
          </ac:spMkLst>
        </pc:spChg>
        <pc:spChg chg="add mod">
          <ac:chgData name="Robert Gunning" userId="2a64ed2d-3344-456a-961d-ca62d1505fc6" providerId="ADAL" clId="{A1FE81C7-DF0D-40B7-AE39-326C6889C1B4}" dt="2021-09-07T18:14:26.964" v="249" actId="14100"/>
          <ac:spMkLst>
            <pc:docMk/>
            <pc:sldMk cId="1557880772" sldId="552"/>
            <ac:spMk id="13" creationId="{AC9D2458-7A5C-484A-B6A4-B6AE78BB11D2}"/>
          </ac:spMkLst>
        </pc:spChg>
        <pc:spChg chg="mod">
          <ac:chgData name="Robert Gunning" userId="2a64ed2d-3344-456a-961d-ca62d1505fc6" providerId="ADAL" clId="{A1FE81C7-DF0D-40B7-AE39-326C6889C1B4}" dt="2021-09-07T18:10:15.124" v="228" actId="14100"/>
          <ac:spMkLst>
            <pc:docMk/>
            <pc:sldMk cId="1557880772" sldId="552"/>
            <ac:spMk id="14" creationId="{E29A8C44-8DAF-47EA-BB20-67959831610C}"/>
          </ac:spMkLst>
        </pc:spChg>
        <pc:picChg chg="mod">
          <ac:chgData name="Robert Gunning" userId="2a64ed2d-3344-456a-961d-ca62d1505fc6" providerId="ADAL" clId="{A1FE81C7-DF0D-40B7-AE39-326C6889C1B4}" dt="2021-09-07T18:11:13.348" v="242" actId="1076"/>
          <ac:picMkLst>
            <pc:docMk/>
            <pc:sldMk cId="1557880772" sldId="552"/>
            <ac:picMk id="3" creationId="{00000000-0000-0000-0000-000000000000}"/>
          </ac:picMkLst>
        </pc:picChg>
        <pc:picChg chg="mod">
          <ac:chgData name="Robert Gunning" userId="2a64ed2d-3344-456a-961d-ca62d1505fc6" providerId="ADAL" clId="{A1FE81C7-DF0D-40B7-AE39-326C6889C1B4}" dt="2021-09-07T18:10:29.452" v="231" actId="14100"/>
          <ac:picMkLst>
            <pc:docMk/>
            <pc:sldMk cId="1557880772" sldId="552"/>
            <ac:picMk id="7" creationId="{708B8490-F112-402D-8B6D-1FFD14CF4965}"/>
          </ac:picMkLst>
        </pc:picChg>
        <pc:picChg chg="mod">
          <ac:chgData name="Robert Gunning" userId="2a64ed2d-3344-456a-961d-ca62d1505fc6" providerId="ADAL" clId="{A1FE81C7-DF0D-40B7-AE39-326C6889C1B4}" dt="2021-09-07T18:10:38.816" v="234" actId="14100"/>
          <ac:picMkLst>
            <pc:docMk/>
            <pc:sldMk cId="1557880772" sldId="552"/>
            <ac:picMk id="10" creationId="{E70ABD9D-CDBD-459A-B917-19D155A39F20}"/>
          </ac:picMkLst>
        </pc:picChg>
        <pc:cxnChg chg="del">
          <ac:chgData name="Robert Gunning" userId="2a64ed2d-3344-456a-961d-ca62d1505fc6" providerId="ADAL" clId="{A1FE81C7-DF0D-40B7-AE39-326C6889C1B4}" dt="2021-09-07T18:07:38.646" v="42" actId="478"/>
          <ac:cxnSpMkLst>
            <pc:docMk/>
            <pc:sldMk cId="1557880772" sldId="552"/>
            <ac:cxnSpMk id="4" creationId="{5796C104-FE5D-470A-9F6D-8D3D1A804CE1}"/>
          </ac:cxnSpMkLst>
        </pc:cxnChg>
        <pc:cxnChg chg="del">
          <ac:chgData name="Robert Gunning" userId="2a64ed2d-3344-456a-961d-ca62d1505fc6" providerId="ADAL" clId="{A1FE81C7-DF0D-40B7-AE39-326C6889C1B4}" dt="2021-09-07T18:07:39.813" v="43" actId="478"/>
          <ac:cxnSpMkLst>
            <pc:docMk/>
            <pc:sldMk cId="1557880772" sldId="552"/>
            <ac:cxnSpMk id="8" creationId="{969D6ECB-BD56-4835-8BBD-4CE499B2E3DE}"/>
          </ac:cxnSpMkLst>
        </pc:cxnChg>
        <pc:cxnChg chg="del">
          <ac:chgData name="Robert Gunning" userId="2a64ed2d-3344-456a-961d-ca62d1505fc6" providerId="ADAL" clId="{A1FE81C7-DF0D-40B7-AE39-326C6889C1B4}" dt="2021-09-07T18:07:41.627" v="44" actId="478"/>
          <ac:cxnSpMkLst>
            <pc:docMk/>
            <pc:sldMk cId="1557880772" sldId="552"/>
            <ac:cxnSpMk id="11" creationId="{C36B5DC3-D23E-48CC-8C26-EF6509509BDA}"/>
          </ac:cxnSpMkLst>
        </pc:cxnChg>
      </pc:sldChg>
      <pc:sldChg chg="delSp modSp mod">
        <pc:chgData name="Robert Gunning" userId="2a64ed2d-3344-456a-961d-ca62d1505fc6" providerId="ADAL" clId="{A1FE81C7-DF0D-40B7-AE39-326C6889C1B4}" dt="2021-09-07T17:47:41.127" v="9" actId="1076"/>
        <pc:sldMkLst>
          <pc:docMk/>
          <pc:sldMk cId="56590423" sldId="558"/>
        </pc:sldMkLst>
        <pc:spChg chg="mod">
          <ac:chgData name="Robert Gunning" userId="2a64ed2d-3344-456a-961d-ca62d1505fc6" providerId="ADAL" clId="{A1FE81C7-DF0D-40B7-AE39-326C6889C1B4}" dt="2021-09-07T17:47:41.127" v="9" actId="1076"/>
          <ac:spMkLst>
            <pc:docMk/>
            <pc:sldMk cId="56590423" sldId="558"/>
            <ac:spMk id="7" creationId="{47C34979-F172-412E-B783-39D2634C6746}"/>
          </ac:spMkLst>
        </pc:spChg>
        <pc:cxnChg chg="del">
          <ac:chgData name="Robert Gunning" userId="2a64ed2d-3344-456a-961d-ca62d1505fc6" providerId="ADAL" clId="{A1FE81C7-DF0D-40B7-AE39-326C6889C1B4}" dt="2021-09-07T17:47:33.862" v="8" actId="478"/>
          <ac:cxnSpMkLst>
            <pc:docMk/>
            <pc:sldMk cId="56590423" sldId="558"/>
            <ac:cxnSpMk id="4" creationId="{5796C104-FE5D-470A-9F6D-8D3D1A804CE1}"/>
          </ac:cxnSpMkLst>
        </pc:cxnChg>
      </pc:sldChg>
      <pc:sldChg chg="addSp delSp modSp mod">
        <pc:chgData name="Robert Gunning" userId="2a64ed2d-3344-456a-961d-ca62d1505fc6" providerId="ADAL" clId="{A1FE81C7-DF0D-40B7-AE39-326C6889C1B4}" dt="2021-09-07T18:24:22.984" v="292" actId="1036"/>
        <pc:sldMkLst>
          <pc:docMk/>
          <pc:sldMk cId="499573451" sldId="561"/>
        </pc:sldMkLst>
        <pc:spChg chg="del">
          <ac:chgData name="Robert Gunning" userId="2a64ed2d-3344-456a-961d-ca62d1505fc6" providerId="ADAL" clId="{A1FE81C7-DF0D-40B7-AE39-326C6889C1B4}" dt="2021-09-07T18:09:50.282" v="224" actId="478"/>
          <ac:spMkLst>
            <pc:docMk/>
            <pc:sldMk cId="499573451" sldId="561"/>
            <ac:spMk id="5" creationId="{1EF1CE35-D5A3-4FD4-820D-2878824CC881}"/>
          </ac:spMkLst>
        </pc:spChg>
        <pc:spChg chg="add mod">
          <ac:chgData name="Robert Gunning" userId="2a64ed2d-3344-456a-961d-ca62d1505fc6" providerId="ADAL" clId="{A1FE81C7-DF0D-40B7-AE39-326C6889C1B4}" dt="2021-09-07T18:20:51.270" v="274" actId="208"/>
          <ac:spMkLst>
            <pc:docMk/>
            <pc:sldMk cId="499573451" sldId="561"/>
            <ac:spMk id="7" creationId="{4175F9FD-0448-426D-8C81-04068126AB1F}"/>
          </ac:spMkLst>
        </pc:spChg>
        <pc:spChg chg="add mod">
          <ac:chgData name="Robert Gunning" userId="2a64ed2d-3344-456a-961d-ca62d1505fc6" providerId="ADAL" clId="{A1FE81C7-DF0D-40B7-AE39-326C6889C1B4}" dt="2021-09-07T18:24:22.984" v="292" actId="1036"/>
          <ac:spMkLst>
            <pc:docMk/>
            <pc:sldMk cId="499573451" sldId="561"/>
            <ac:spMk id="9" creationId="{48CE0DC2-D2FB-46E8-9879-362DC67C37E5}"/>
          </ac:spMkLst>
        </pc:spChg>
        <pc:picChg chg="mod">
          <ac:chgData name="Robert Gunning" userId="2a64ed2d-3344-456a-961d-ca62d1505fc6" providerId="ADAL" clId="{A1FE81C7-DF0D-40B7-AE39-326C6889C1B4}" dt="2021-09-07T18:18:44.082" v="255" actId="1076"/>
          <ac:picMkLst>
            <pc:docMk/>
            <pc:sldMk cId="499573451" sldId="561"/>
            <ac:picMk id="6" creationId="{00000000-0000-0000-0000-000000000000}"/>
          </ac:picMkLst>
        </pc:picChg>
        <pc:picChg chg="add mod">
          <ac:chgData name="Robert Gunning" userId="2a64ed2d-3344-456a-961d-ca62d1505fc6" providerId="ADAL" clId="{A1FE81C7-DF0D-40B7-AE39-326C6889C1B4}" dt="2021-09-07T18:18:34.502" v="254" actId="1076"/>
          <ac:picMkLst>
            <pc:docMk/>
            <pc:sldMk cId="499573451" sldId="561"/>
            <ac:picMk id="8" creationId="{929F97EF-203F-46BF-BE3A-C73CDEFBC39F}"/>
          </ac:picMkLst>
        </pc:picChg>
        <pc:cxnChg chg="del mod">
          <ac:chgData name="Robert Gunning" userId="2a64ed2d-3344-456a-961d-ca62d1505fc6" providerId="ADAL" clId="{A1FE81C7-DF0D-40B7-AE39-326C6889C1B4}" dt="2021-09-07T18:08:13.093" v="46" actId="478"/>
          <ac:cxnSpMkLst>
            <pc:docMk/>
            <pc:sldMk cId="499573451" sldId="561"/>
            <ac:cxnSpMk id="4" creationId="{5796C104-FE5D-470A-9F6D-8D3D1A804CE1}"/>
          </ac:cxnSpMkLst>
        </pc:cxnChg>
      </pc:sldChg>
      <pc:sldChg chg="del">
        <pc:chgData name="Robert Gunning" userId="2a64ed2d-3344-456a-961d-ca62d1505fc6" providerId="ADAL" clId="{A1FE81C7-DF0D-40B7-AE39-326C6889C1B4}" dt="2021-09-07T18:26:28.336" v="303" actId="47"/>
        <pc:sldMkLst>
          <pc:docMk/>
          <pc:sldMk cId="108569908" sldId="562"/>
        </pc:sldMkLst>
      </pc:sldChg>
      <pc:sldChg chg="addSp delSp modSp mod">
        <pc:chgData name="Robert Gunning" userId="2a64ed2d-3344-456a-961d-ca62d1505fc6" providerId="ADAL" clId="{A1FE81C7-DF0D-40B7-AE39-326C6889C1B4}" dt="2021-09-07T18:39:35.277" v="471" actId="14100"/>
        <pc:sldMkLst>
          <pc:docMk/>
          <pc:sldMk cId="4167444808" sldId="563"/>
        </pc:sldMkLst>
        <pc:spChg chg="del mod">
          <ac:chgData name="Robert Gunning" userId="2a64ed2d-3344-456a-961d-ca62d1505fc6" providerId="ADAL" clId="{A1FE81C7-DF0D-40B7-AE39-326C6889C1B4}" dt="2021-09-07T18:35:55.310" v="442" actId="478"/>
          <ac:spMkLst>
            <pc:docMk/>
            <pc:sldMk cId="4167444808" sldId="563"/>
            <ac:spMk id="5" creationId="{1EF1CE35-D5A3-4FD4-820D-2878824CC881}"/>
          </ac:spMkLst>
        </pc:spChg>
        <pc:spChg chg="add mod">
          <ac:chgData name="Robert Gunning" userId="2a64ed2d-3344-456a-961d-ca62d1505fc6" providerId="ADAL" clId="{A1FE81C7-DF0D-40B7-AE39-326C6889C1B4}" dt="2021-09-07T18:39:06.169" v="467" actId="20577"/>
          <ac:spMkLst>
            <pc:docMk/>
            <pc:sldMk cId="4167444808" sldId="563"/>
            <ac:spMk id="7" creationId="{F19E252A-832D-4C97-9E61-FDAC5B390418}"/>
          </ac:spMkLst>
        </pc:spChg>
        <pc:spChg chg="add mod">
          <ac:chgData name="Robert Gunning" userId="2a64ed2d-3344-456a-961d-ca62d1505fc6" providerId="ADAL" clId="{A1FE81C7-DF0D-40B7-AE39-326C6889C1B4}" dt="2021-09-07T18:39:35.277" v="471" actId="14100"/>
          <ac:spMkLst>
            <pc:docMk/>
            <pc:sldMk cId="4167444808" sldId="563"/>
            <ac:spMk id="9" creationId="{0FEB1034-F17F-44ED-86EE-67CC8459A276}"/>
          </ac:spMkLst>
        </pc:spChg>
        <pc:picChg chg="mod">
          <ac:chgData name="Robert Gunning" userId="2a64ed2d-3344-456a-961d-ca62d1505fc6" providerId="ADAL" clId="{A1FE81C7-DF0D-40B7-AE39-326C6889C1B4}" dt="2021-09-07T18:38:25.005" v="451" actId="14100"/>
          <ac:picMkLst>
            <pc:docMk/>
            <pc:sldMk cId="4167444808" sldId="563"/>
            <ac:picMk id="4" creationId="{00000000-0000-0000-0000-000000000000}"/>
          </ac:picMkLst>
        </pc:picChg>
        <pc:picChg chg="add mod">
          <ac:chgData name="Robert Gunning" userId="2a64ed2d-3344-456a-961d-ca62d1505fc6" providerId="ADAL" clId="{A1FE81C7-DF0D-40B7-AE39-326C6889C1B4}" dt="2021-09-07T18:38:25.005" v="451" actId="14100"/>
          <ac:picMkLst>
            <pc:docMk/>
            <pc:sldMk cId="4167444808" sldId="563"/>
            <ac:picMk id="8" creationId="{C197F030-A2DF-43D7-A3AA-242174A2B736}"/>
          </ac:picMkLst>
        </pc:picChg>
        <pc:cxnChg chg="del mod">
          <ac:chgData name="Robert Gunning" userId="2a64ed2d-3344-456a-961d-ca62d1505fc6" providerId="ADAL" clId="{A1FE81C7-DF0D-40B7-AE39-326C6889C1B4}" dt="2021-09-07T18:35:59.448" v="444" actId="478"/>
          <ac:cxnSpMkLst>
            <pc:docMk/>
            <pc:sldMk cId="4167444808" sldId="563"/>
            <ac:cxnSpMk id="6" creationId="{5796C104-FE5D-470A-9F6D-8D3D1A804CE1}"/>
          </ac:cxnSpMkLst>
        </pc:cxnChg>
      </pc:sldChg>
      <pc:sldChg chg="modSp del mod">
        <pc:chgData name="Robert Gunning" userId="2a64ed2d-3344-456a-961d-ca62d1505fc6" providerId="ADAL" clId="{A1FE81C7-DF0D-40B7-AE39-326C6889C1B4}" dt="2021-09-07T18:39:11.722" v="468" actId="47"/>
        <pc:sldMkLst>
          <pc:docMk/>
          <pc:sldMk cId="2979927070" sldId="564"/>
        </pc:sldMkLst>
        <pc:spChg chg="mod">
          <ac:chgData name="Robert Gunning" userId="2a64ed2d-3344-456a-961d-ca62d1505fc6" providerId="ADAL" clId="{A1FE81C7-DF0D-40B7-AE39-326C6889C1B4}" dt="2021-09-07T18:38:50.876" v="459" actId="21"/>
          <ac:spMkLst>
            <pc:docMk/>
            <pc:sldMk cId="2979927070" sldId="564"/>
            <ac:spMk id="5" creationId="{1EF1CE35-D5A3-4FD4-820D-2878824CC881}"/>
          </ac:spMkLst>
        </pc:spChg>
      </pc:sldChg>
      <pc:sldChg chg="modSp mod">
        <pc:chgData name="Robert Gunning" userId="2a64ed2d-3344-456a-961d-ca62d1505fc6" providerId="ADAL" clId="{A1FE81C7-DF0D-40B7-AE39-326C6889C1B4}" dt="2021-09-07T18:07:24.589" v="41" actId="1076"/>
        <pc:sldMkLst>
          <pc:docMk/>
          <pc:sldMk cId="3539334209" sldId="566"/>
        </pc:sldMkLst>
        <pc:spChg chg="mod">
          <ac:chgData name="Robert Gunning" userId="2a64ed2d-3344-456a-961d-ca62d1505fc6" providerId="ADAL" clId="{A1FE81C7-DF0D-40B7-AE39-326C6889C1B4}" dt="2021-09-07T18:07:24.589" v="41" actId="1076"/>
          <ac:spMkLst>
            <pc:docMk/>
            <pc:sldMk cId="3539334209" sldId="566"/>
            <ac:spMk id="7" creationId="{5598EB4E-4EE5-4A72-A667-C1DDE6B11288}"/>
          </ac:spMkLst>
        </pc:spChg>
      </pc:sldChg>
    </pc:docChg>
  </pc:docChgLst>
  <pc:docChgLst>
    <pc:chgData name="Ainsley McWaters" userId="c5d334f2-12a2-41a9-8e2b-21ffe41f7819" providerId="ADAL" clId="{C45DD4FD-FC70-4015-960A-6136FA72DE51}"/>
    <pc:docChg chg="modSld">
      <pc:chgData name="Ainsley McWaters" userId="c5d334f2-12a2-41a9-8e2b-21ffe41f7819" providerId="ADAL" clId="{C45DD4FD-FC70-4015-960A-6136FA72DE51}" dt="2020-11-18T15:48:30.471" v="2" actId="20577"/>
      <pc:docMkLst>
        <pc:docMk/>
      </pc:docMkLst>
      <pc:sldChg chg="modSp mod">
        <pc:chgData name="Ainsley McWaters" userId="c5d334f2-12a2-41a9-8e2b-21ffe41f7819" providerId="ADAL" clId="{C45DD4FD-FC70-4015-960A-6136FA72DE51}" dt="2020-11-18T15:48:30.471" v="2" actId="20577"/>
        <pc:sldMkLst>
          <pc:docMk/>
          <pc:sldMk cId="2407504609" sldId="550"/>
        </pc:sldMkLst>
        <pc:spChg chg="mod">
          <ac:chgData name="Ainsley McWaters" userId="c5d334f2-12a2-41a9-8e2b-21ffe41f7819" providerId="ADAL" clId="{C45DD4FD-FC70-4015-960A-6136FA72DE51}" dt="2020-11-18T15:48:30.471" v="2" actId="20577"/>
          <ac:spMkLst>
            <pc:docMk/>
            <pc:sldMk cId="2407504609" sldId="550"/>
            <ac:spMk id="17" creationId="{15226B95-3451-45D4-8FF3-AC8969C2BE72}"/>
          </ac:spMkLst>
        </pc:spChg>
      </pc:sldChg>
    </pc:docChg>
  </pc:docChgLst>
  <pc:docChgLst>
    <pc:chgData name="Peter Woodward" userId="2cf3a524-e030-4e1d-83db-b599388a1b2c" providerId="ADAL" clId="{75DEEA9D-E5B1-4764-AE4E-FC881C9BD638}"/>
    <pc:docChg chg="custSel addSld modSld modSection">
      <pc:chgData name="Peter Woodward" userId="2cf3a524-e030-4e1d-83db-b599388a1b2c" providerId="ADAL" clId="{75DEEA9D-E5B1-4764-AE4E-FC881C9BD638}" dt="2021-04-09T18:54:48.670" v="279" actId="20577"/>
      <pc:docMkLst>
        <pc:docMk/>
      </pc:docMkLst>
      <pc:sldChg chg="modSp mod">
        <pc:chgData name="Peter Woodward" userId="2cf3a524-e030-4e1d-83db-b599388a1b2c" providerId="ADAL" clId="{75DEEA9D-E5B1-4764-AE4E-FC881C9BD638}" dt="2021-04-09T18:51:53.391" v="25" actId="20577"/>
        <pc:sldMkLst>
          <pc:docMk/>
          <pc:sldMk cId="3118110024" sldId="549"/>
        </pc:sldMkLst>
        <pc:spChg chg="mod">
          <ac:chgData name="Peter Woodward" userId="2cf3a524-e030-4e1d-83db-b599388a1b2c" providerId="ADAL" clId="{75DEEA9D-E5B1-4764-AE4E-FC881C9BD638}" dt="2021-04-09T18:51:53.391" v="25" actId="20577"/>
          <ac:spMkLst>
            <pc:docMk/>
            <pc:sldMk cId="3118110024" sldId="549"/>
            <ac:spMk id="22" creationId="{4776F0B8-5812-4A7A-803B-F55A6F386BC7}"/>
          </ac:spMkLst>
        </pc:spChg>
      </pc:sldChg>
      <pc:sldChg chg="modSp mod">
        <pc:chgData name="Peter Woodward" userId="2cf3a524-e030-4e1d-83db-b599388a1b2c" providerId="ADAL" clId="{75DEEA9D-E5B1-4764-AE4E-FC881C9BD638}" dt="2021-04-09T18:54:48.670" v="279" actId="20577"/>
        <pc:sldMkLst>
          <pc:docMk/>
          <pc:sldMk cId="1021967485" sldId="565"/>
        </pc:sldMkLst>
        <pc:spChg chg="mod">
          <ac:chgData name="Peter Woodward" userId="2cf3a524-e030-4e1d-83db-b599388a1b2c" providerId="ADAL" clId="{75DEEA9D-E5B1-4764-AE4E-FC881C9BD638}" dt="2021-04-09T18:54:48.670" v="279" actId="20577"/>
          <ac:spMkLst>
            <pc:docMk/>
            <pc:sldMk cId="1021967485" sldId="565"/>
            <ac:spMk id="3" creationId="{D9B14918-07A2-4EA1-A13A-BBFEE2CF8DCC}"/>
          </ac:spMkLst>
        </pc:spChg>
      </pc:sldChg>
      <pc:sldChg chg="addSp delSp modSp add mod">
        <pc:chgData name="Peter Woodward" userId="2cf3a524-e030-4e1d-83db-b599388a1b2c" providerId="ADAL" clId="{75DEEA9D-E5B1-4764-AE4E-FC881C9BD638}" dt="2021-04-09T18:53:12.867" v="152" actId="14100"/>
        <pc:sldMkLst>
          <pc:docMk/>
          <pc:sldMk cId="3539334209" sldId="566"/>
        </pc:sldMkLst>
        <pc:spChg chg="del mod">
          <ac:chgData name="Peter Woodward" userId="2cf3a524-e030-4e1d-83db-b599388a1b2c" providerId="ADAL" clId="{75DEEA9D-E5B1-4764-AE4E-FC881C9BD638}" dt="2021-04-09T18:52:06.324" v="26" actId="478"/>
          <ac:spMkLst>
            <pc:docMk/>
            <pc:sldMk cId="3539334209" sldId="566"/>
            <ac:spMk id="17" creationId="{58978DD3-B4A0-4D4F-91B9-50FC658466A1}"/>
          </ac:spMkLst>
        </pc:spChg>
        <pc:spChg chg="del mod">
          <ac:chgData name="Peter Woodward" userId="2cf3a524-e030-4e1d-83db-b599388a1b2c" providerId="ADAL" clId="{75DEEA9D-E5B1-4764-AE4E-FC881C9BD638}" dt="2021-04-09T18:52:09.357" v="29" actId="478"/>
          <ac:spMkLst>
            <pc:docMk/>
            <pc:sldMk cId="3539334209" sldId="566"/>
            <ac:spMk id="18" creationId="{BE61B781-8107-4AAD-9E03-DA7E1BE01B2D}"/>
          </ac:spMkLst>
        </pc:spChg>
        <pc:spChg chg="mod">
          <ac:chgData name="Peter Woodward" userId="2cf3a524-e030-4e1d-83db-b599388a1b2c" providerId="ADAL" clId="{75DEEA9D-E5B1-4764-AE4E-FC881C9BD638}" dt="2021-04-09T18:53:12.867" v="152" actId="14100"/>
          <ac:spMkLst>
            <pc:docMk/>
            <pc:sldMk cId="3539334209" sldId="566"/>
            <ac:spMk id="20" creationId="{B8412A92-23C3-462C-B6C3-D75B3D3061D3}"/>
          </ac:spMkLst>
        </pc:spChg>
        <pc:spChg chg="del">
          <ac:chgData name="Peter Woodward" userId="2cf3a524-e030-4e1d-83db-b599388a1b2c" providerId="ADAL" clId="{75DEEA9D-E5B1-4764-AE4E-FC881C9BD638}" dt="2021-04-09T18:52:12.213" v="31" actId="478"/>
          <ac:spMkLst>
            <pc:docMk/>
            <pc:sldMk cId="3539334209" sldId="566"/>
            <ac:spMk id="22" creationId="{4776F0B8-5812-4A7A-803B-F55A6F386BC7}"/>
          </ac:spMkLst>
        </pc:spChg>
        <pc:picChg chg="add mod ord">
          <ac:chgData name="Peter Woodward" userId="2cf3a524-e030-4e1d-83db-b599388a1b2c" providerId="ADAL" clId="{75DEEA9D-E5B1-4764-AE4E-FC881C9BD638}" dt="2021-04-09T18:51:15.551" v="8" actId="167"/>
          <ac:picMkLst>
            <pc:docMk/>
            <pc:sldMk cId="3539334209" sldId="566"/>
            <ac:picMk id="4" creationId="{389A1726-59CA-4BD5-9E96-EC2A284A549C}"/>
          </ac:picMkLst>
        </pc:picChg>
        <pc:picChg chg="del">
          <ac:chgData name="Peter Woodward" userId="2cf3a524-e030-4e1d-83db-b599388a1b2c" providerId="ADAL" clId="{75DEEA9D-E5B1-4764-AE4E-FC881C9BD638}" dt="2021-04-09T18:51:08.859" v="6" actId="478"/>
          <ac:picMkLst>
            <pc:docMk/>
            <pc:sldMk cId="3539334209" sldId="566"/>
            <ac:picMk id="8" creationId="{046A6A93-4968-4B49-A234-108DA60B659A}"/>
          </ac:picMkLst>
        </pc:picChg>
        <pc:picChg chg="del">
          <ac:chgData name="Peter Woodward" userId="2cf3a524-e030-4e1d-83db-b599388a1b2c" providerId="ADAL" clId="{75DEEA9D-E5B1-4764-AE4E-FC881C9BD638}" dt="2021-04-09T18:51:10.698" v="7" actId="478"/>
          <ac:picMkLst>
            <pc:docMk/>
            <pc:sldMk cId="3539334209" sldId="566"/>
            <ac:picMk id="11" creationId="{562807E1-EF55-48E2-9324-E98AE735EA4B}"/>
          </ac:picMkLst>
        </pc:picChg>
        <pc:cxnChg chg="del mod">
          <ac:chgData name="Peter Woodward" userId="2cf3a524-e030-4e1d-83db-b599388a1b2c" providerId="ADAL" clId="{75DEEA9D-E5B1-4764-AE4E-FC881C9BD638}" dt="2021-04-09T18:52:07.357" v="27" actId="478"/>
          <ac:cxnSpMkLst>
            <pc:docMk/>
            <pc:sldMk cId="3539334209" sldId="566"/>
            <ac:cxnSpMk id="10" creationId="{DBCDA6EA-3592-4EBF-87C8-187A900FBC89}"/>
          </ac:cxnSpMkLst>
        </pc:cxnChg>
        <pc:cxnChg chg="del mod">
          <ac:chgData name="Peter Woodward" userId="2cf3a524-e030-4e1d-83db-b599388a1b2c" providerId="ADAL" clId="{75DEEA9D-E5B1-4764-AE4E-FC881C9BD638}" dt="2021-04-09T18:52:10.563" v="30" actId="478"/>
          <ac:cxnSpMkLst>
            <pc:docMk/>
            <pc:sldMk cId="3539334209" sldId="566"/>
            <ac:cxnSpMk id="13" creationId="{C7BFDDA8-2A13-4DFE-A5D1-0000CCED8C79}"/>
          </ac:cxnSpMkLst>
        </pc:cxnChg>
        <pc:cxnChg chg="mod">
          <ac:chgData name="Peter Woodward" userId="2cf3a524-e030-4e1d-83db-b599388a1b2c" providerId="ADAL" clId="{75DEEA9D-E5B1-4764-AE4E-FC881C9BD638}" dt="2021-04-09T18:53:12.867" v="152" actId="14100"/>
          <ac:cxnSpMkLst>
            <pc:docMk/>
            <pc:sldMk cId="3539334209" sldId="566"/>
            <ac:cxnSpMk id="19" creationId="{38E8FC36-C583-4086-9A1F-0AF068B8D8CF}"/>
          </ac:cxnSpMkLst>
        </pc:cxnChg>
        <pc:cxnChg chg="del mod">
          <ac:chgData name="Peter Woodward" userId="2cf3a524-e030-4e1d-83db-b599388a1b2c" providerId="ADAL" clId="{75DEEA9D-E5B1-4764-AE4E-FC881C9BD638}" dt="2021-04-09T18:52:13.627" v="32" actId="478"/>
          <ac:cxnSpMkLst>
            <pc:docMk/>
            <pc:sldMk cId="3539334209" sldId="566"/>
            <ac:cxnSpMk id="21" creationId="{8352F07B-E623-46C2-B3A2-36490AFADB1A}"/>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1-09-27T16:00:25.746" idx="1">
    <p:pos x="10" y="10"/>
    <p:text>The security screenshots here don't have the "Etrieve Audit" in them like the new version, but trying to include a screenshot with that label either makes the screenshot much too small to recognize or goes off the page. Therefore, I've not updated this screenshot as it seems to me that the current version here illustrates the point appropriately</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8A25E-D4A1-3C42-81BE-520315FE1DF6}" type="datetimeFigureOut">
              <a:rPr lang="en-US" smtClean="0"/>
              <a:t>9/27/2021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D7E9B2-98E1-284B-BED4-1145E756C897}" type="slidenum">
              <a:rPr lang="en-US" smtClean="0"/>
              <a:t>‹#›</a:t>
            </a:fld>
            <a:endParaRPr lang="en-US" dirty="0"/>
          </a:p>
        </p:txBody>
      </p:sp>
    </p:spTree>
    <p:extLst>
      <p:ext uri="{BB962C8B-B14F-4D97-AF65-F5344CB8AC3E}">
        <p14:creationId xmlns:p14="http://schemas.microsoft.com/office/powerpoint/2010/main" val="3951069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7E9B2-98E1-284B-BED4-1145E756C897}" type="slidenum">
              <a:rPr lang="en-US" smtClean="0"/>
              <a:t>2</a:t>
            </a:fld>
            <a:endParaRPr lang="en-US" dirty="0"/>
          </a:p>
        </p:txBody>
      </p:sp>
    </p:spTree>
    <p:extLst>
      <p:ext uri="{BB962C8B-B14F-4D97-AF65-F5344CB8AC3E}">
        <p14:creationId xmlns:p14="http://schemas.microsoft.com/office/powerpoint/2010/main" val="120493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02AFF-D4A4-7A4B-9A8A-41392F5BEC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14554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02AFF-D4A4-7A4B-9A8A-41392F5BEC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1128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02AFF-D4A4-7A4B-9A8A-41392F5BEC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53218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02AFF-D4A4-7A4B-9A8A-41392F5BEC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49686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02AFF-D4A4-7A4B-9A8A-41392F5BEC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4781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02AFF-D4A4-7A4B-9A8A-41392F5BEC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2870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02AFF-D4A4-7A4B-9A8A-41392F5BEC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59985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02AFF-D4A4-7A4B-9A8A-41392F5BEC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75341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02AFF-D4A4-7A4B-9A8A-41392F5BEC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0621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02AFF-D4A4-7A4B-9A8A-41392F5BEC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0173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02AFF-D4A4-7A4B-9A8A-41392F5BEC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045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02AFF-D4A4-7A4B-9A8A-41392F5BEC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98011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02AFF-D4A4-7A4B-9A8A-41392F5BEC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64901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02AFF-D4A4-7A4B-9A8A-41392F5BEC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79570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02AFF-D4A4-7A4B-9A8A-41392F5BEC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31997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oftdocs.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hyperlink" Target="http://www.softdocs.com" TargetMode="Externa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Softdocs-Logo-WHITE.png">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8715" y="641605"/>
            <a:ext cx="5818320" cy="3328080"/>
          </a:xfrm>
          <a:prstGeom prst="rect">
            <a:avLst/>
          </a:prstGeom>
        </p:spPr>
      </p:pic>
    </p:spTree>
    <p:extLst>
      <p:ext uri="{BB962C8B-B14F-4D97-AF65-F5344CB8AC3E}">
        <p14:creationId xmlns:p14="http://schemas.microsoft.com/office/powerpoint/2010/main" val="2549616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Box 7"/>
          <p:cNvSpPr txBox="1"/>
          <p:nvPr userDrawn="1"/>
        </p:nvSpPr>
        <p:spPr>
          <a:xfrm>
            <a:off x="1101258" y="1227723"/>
            <a:ext cx="6941487" cy="871008"/>
          </a:xfrm>
          <a:prstGeom prst="rect">
            <a:avLst/>
          </a:prstGeom>
          <a:noFill/>
        </p:spPr>
        <p:txBody>
          <a:bodyPr wrap="square" rtlCol="0">
            <a:spAutoFit/>
          </a:bodyPr>
          <a:lstStyle/>
          <a:p>
            <a:pPr algn="ctr">
              <a:lnSpc>
                <a:spcPct val="110000"/>
              </a:lnSpc>
            </a:pPr>
            <a:r>
              <a:rPr lang="en-US" sz="4600" dirty="0">
                <a:solidFill>
                  <a:srgbClr val="591D6C"/>
                </a:solidFill>
                <a:latin typeface="Source Sans Pro Light"/>
                <a:cs typeface="Source Sans Pro Light"/>
              </a:rPr>
              <a:t>Headline</a:t>
            </a:r>
          </a:p>
        </p:txBody>
      </p:sp>
      <p:sp>
        <p:nvSpPr>
          <p:cNvPr id="9" name="TextBox 8"/>
          <p:cNvSpPr txBox="1"/>
          <p:nvPr userDrawn="1"/>
        </p:nvSpPr>
        <p:spPr>
          <a:xfrm>
            <a:off x="516211" y="2226147"/>
            <a:ext cx="8116767" cy="430887"/>
          </a:xfrm>
          <a:prstGeom prst="rect">
            <a:avLst/>
          </a:prstGeom>
          <a:noFill/>
        </p:spPr>
        <p:txBody>
          <a:bodyPr wrap="square" rtlCol="0">
            <a:spAutoFit/>
          </a:bodyPr>
          <a:lstStyle/>
          <a:p>
            <a:pPr algn="ctr"/>
            <a:r>
              <a:rPr lang="en-US" sz="2200" dirty="0">
                <a:solidFill>
                  <a:srgbClr val="000000"/>
                </a:solidFill>
                <a:latin typeface="Source Sans Pro Light"/>
                <a:cs typeface="Source Sans Pro Light"/>
              </a:rPr>
              <a:t>Body copy</a:t>
            </a:r>
            <a:endParaRPr lang="en-US" sz="2200" dirty="0">
              <a:latin typeface="Source Sans Pro Light"/>
              <a:cs typeface="Source Sans Pro Light"/>
            </a:endParaRPr>
          </a:p>
        </p:txBody>
      </p:sp>
    </p:spTree>
    <p:extLst>
      <p:ext uri="{BB962C8B-B14F-4D97-AF65-F5344CB8AC3E}">
        <p14:creationId xmlns:p14="http://schemas.microsoft.com/office/powerpoint/2010/main" val="5210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67F0E-306E-46AF-9166-7093D8D1D03B}" type="datetime1">
              <a:rPr lang="en-US" smtClean="0"/>
              <a:t>9/27/2021</a:t>
            </a:fld>
            <a:endParaRPr lang="en-US" dirty="0"/>
          </a:p>
        </p:txBody>
      </p:sp>
      <p:sp>
        <p:nvSpPr>
          <p:cNvPr id="3" name="Footer Placeholder 2"/>
          <p:cNvSpPr>
            <a:spLocks noGrp="1"/>
          </p:cNvSpPr>
          <p:nvPr>
            <p:ph type="ftr" sz="quarter" idx="11"/>
          </p:nvPr>
        </p:nvSpPr>
        <p:spPr/>
        <p:txBody>
          <a:bodyPr/>
          <a:lstStyle/>
          <a:p>
            <a:r>
              <a:rPr lang="en-US" dirty="0"/>
              <a:t>Proprietary and Confidential </a:t>
            </a:r>
          </a:p>
        </p:txBody>
      </p:sp>
      <p:sp>
        <p:nvSpPr>
          <p:cNvPr id="4" name="Slide Number Placeholder 3"/>
          <p:cNvSpPr>
            <a:spLocks noGrp="1"/>
          </p:cNvSpPr>
          <p:nvPr>
            <p:ph type="sldNum" sz="quarter" idx="12"/>
          </p:nvPr>
        </p:nvSpPr>
        <p:spPr/>
        <p:txBody>
          <a:bodyPr/>
          <a:lstStyle/>
          <a:p>
            <a:fld id="{9ACCDA7A-DC2F-D644-8806-690756FC0435}" type="slidenum">
              <a:rPr lang="en-US" smtClean="0"/>
              <a:t>‹#›</a:t>
            </a:fld>
            <a:endParaRPr lang="en-US" dirty="0"/>
          </a:p>
        </p:txBody>
      </p:sp>
    </p:spTree>
    <p:extLst>
      <p:ext uri="{BB962C8B-B14F-4D97-AF65-F5344CB8AC3E}">
        <p14:creationId xmlns:p14="http://schemas.microsoft.com/office/powerpoint/2010/main" val="16594379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descr="background 1.jp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3"/>
            <a:ext cx="9158927" cy="5189141"/>
          </a:xfrm>
          <a:prstGeom prst="rect">
            <a:avLst/>
          </a:prstGeom>
        </p:spPr>
      </p:pic>
      <p:pic>
        <p:nvPicPr>
          <p:cNvPr id="8" name="Picture 7" descr="Color-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28800" y="2588331"/>
            <a:ext cx="5486400" cy="34761"/>
          </a:xfrm>
          <a:prstGeom prst="rect">
            <a:avLst/>
          </a:prstGeom>
        </p:spPr>
      </p:pic>
      <p:sp>
        <p:nvSpPr>
          <p:cNvPr id="9" name="TextBox 8"/>
          <p:cNvSpPr txBox="1"/>
          <p:nvPr userDrawn="1"/>
        </p:nvSpPr>
        <p:spPr>
          <a:xfrm>
            <a:off x="1662256" y="2819632"/>
            <a:ext cx="5840067" cy="707886"/>
          </a:xfrm>
          <a:prstGeom prst="rect">
            <a:avLst/>
          </a:prstGeom>
          <a:noFill/>
        </p:spPr>
        <p:txBody>
          <a:bodyPr wrap="square" rtlCol="0">
            <a:spAutoFit/>
          </a:bodyPr>
          <a:lstStyle/>
          <a:p>
            <a:pPr algn="ctr"/>
            <a:r>
              <a:rPr lang="en-US" sz="4000" dirty="0">
                <a:solidFill>
                  <a:schemeClr val="bg1"/>
                </a:solidFill>
                <a:latin typeface="Source Sans Pro Light"/>
                <a:cs typeface="Source Sans Pro Light"/>
              </a:rPr>
              <a:t>Administrator Training</a:t>
            </a:r>
          </a:p>
        </p:txBody>
      </p:sp>
      <p:sp>
        <p:nvSpPr>
          <p:cNvPr id="10" name="TextBox 9"/>
          <p:cNvSpPr txBox="1"/>
          <p:nvPr userDrawn="1"/>
        </p:nvSpPr>
        <p:spPr>
          <a:xfrm>
            <a:off x="1455508" y="4813913"/>
            <a:ext cx="7664467" cy="215444"/>
          </a:xfrm>
          <a:prstGeom prst="rect">
            <a:avLst/>
          </a:prstGeom>
          <a:noFill/>
        </p:spPr>
        <p:txBody>
          <a:bodyPr wrap="square" rtlCol="0">
            <a:spAutoFit/>
          </a:bodyPr>
          <a:lstStyle/>
          <a:p>
            <a:r>
              <a:rPr lang="en-US" sz="800" dirty="0">
                <a:solidFill>
                  <a:schemeClr val="bg1"/>
                </a:solidFill>
                <a:latin typeface="Source Sans Pro"/>
                <a:cs typeface="Source Sans Pro"/>
              </a:rPr>
              <a:t>This presentation is CONFIDENTIAL and property of </a:t>
            </a:r>
            <a:r>
              <a:rPr lang="en-US" sz="700" dirty="0">
                <a:solidFill>
                  <a:schemeClr val="bg1"/>
                </a:solidFill>
                <a:latin typeface="Source Sans Pro"/>
                <a:cs typeface="Source Sans Pro"/>
              </a:rPr>
              <a:t>Softdocs</a:t>
            </a:r>
            <a:r>
              <a:rPr lang="en-US" sz="800" dirty="0">
                <a:solidFill>
                  <a:schemeClr val="bg1"/>
                </a:solidFill>
                <a:latin typeface="Source Sans Pro"/>
                <a:cs typeface="Source Sans Pro"/>
              </a:rPr>
              <a:t>, Inc. It is to be used only for the purpose intended. Any unauthorized use is strictly prohibited. © 2015 Softdocs, Inc.</a:t>
            </a:r>
          </a:p>
        </p:txBody>
      </p:sp>
      <p:pic>
        <p:nvPicPr>
          <p:cNvPr id="11" name="Picture 10" descr="Softdocs-Logo-WHIT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5576" y="4207523"/>
            <a:ext cx="1867895" cy="1068436"/>
          </a:xfrm>
          <a:prstGeom prst="rect">
            <a:avLst/>
          </a:prstGeom>
        </p:spPr>
      </p:pic>
      <p:pic>
        <p:nvPicPr>
          <p:cNvPr id="12" name="Picture 11">
            <a:hlinkClick r:id="rId5"/>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008171" y="951004"/>
            <a:ext cx="3145184" cy="1325556"/>
          </a:xfrm>
          <a:prstGeom prst="rect">
            <a:avLst/>
          </a:prstGeom>
        </p:spPr>
      </p:pic>
    </p:spTree>
    <p:extLst>
      <p:ext uri="{BB962C8B-B14F-4D97-AF65-F5344CB8AC3E}">
        <p14:creationId xmlns:p14="http://schemas.microsoft.com/office/powerpoint/2010/main" val="4108552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p:cNvSpPr txBox="1"/>
          <p:nvPr userDrawn="1"/>
        </p:nvSpPr>
        <p:spPr>
          <a:xfrm>
            <a:off x="2481122" y="1"/>
            <a:ext cx="4210333" cy="5143500"/>
          </a:xfrm>
          <a:prstGeom prst="rect">
            <a:avLst/>
          </a:prstGeom>
          <a:solidFill>
            <a:srgbClr val="000000">
              <a:alpha val="47000"/>
            </a:srgbClr>
          </a:solidFill>
        </p:spPr>
        <p:txBody>
          <a:bodyPr wrap="square" lIns="0" tIns="0" rIns="0" bIns="0" rtlCol="0" anchor="ctr" anchorCtr="0">
            <a:noAutofit/>
          </a:bodyPr>
          <a:lstStyle/>
          <a:p>
            <a:pPr algn="ctr" fontAlgn="t">
              <a:lnSpc>
                <a:spcPts val="4360"/>
              </a:lnSpc>
            </a:pPr>
            <a:r>
              <a:rPr lang="en-US" sz="2000" dirty="0">
                <a:solidFill>
                  <a:schemeClr val="bg1"/>
                </a:solidFill>
                <a:latin typeface="Source Sans Pro Light"/>
                <a:cs typeface="Source Sans Pro Light"/>
                <a:hlinkClick r:id="" action="ppaction://noaction"/>
              </a:rPr>
              <a:t>Etrieve Content Navigation</a:t>
            </a:r>
            <a:endParaRPr lang="en-US" sz="2000" dirty="0">
              <a:solidFill>
                <a:schemeClr val="bg1"/>
              </a:solidFill>
              <a:latin typeface="Source Sans Pro Light"/>
              <a:cs typeface="Source Sans Pro Light"/>
            </a:endParaRPr>
          </a:p>
          <a:p>
            <a:pPr algn="ctr" fontAlgn="t">
              <a:lnSpc>
                <a:spcPts val="4360"/>
              </a:lnSpc>
            </a:pPr>
            <a:r>
              <a:rPr lang="en-US" sz="2000" dirty="0">
                <a:solidFill>
                  <a:schemeClr val="bg1"/>
                </a:solidFill>
                <a:latin typeface="Source Sans Pro Light"/>
                <a:cs typeface="Source Sans Pro Light"/>
                <a:hlinkClick r:id="" action="ppaction://noaction"/>
              </a:rPr>
              <a:t>Content Configuration</a:t>
            </a:r>
            <a:endParaRPr lang="en-US" sz="2000" dirty="0">
              <a:solidFill>
                <a:schemeClr val="bg1"/>
              </a:solidFill>
              <a:latin typeface="Source Sans Pro Light"/>
              <a:cs typeface="Source Sans Pro Light"/>
            </a:endParaRPr>
          </a:p>
          <a:p>
            <a:pPr algn="ctr" fontAlgn="t">
              <a:lnSpc>
                <a:spcPts val="4360"/>
              </a:lnSpc>
            </a:pPr>
            <a:r>
              <a:rPr lang="en-US" sz="2000" dirty="0">
                <a:solidFill>
                  <a:schemeClr val="bg1"/>
                </a:solidFill>
                <a:latin typeface="Source Sans Pro Light"/>
                <a:cs typeface="Source Sans Pro Light"/>
                <a:hlinkClick r:id="" action="ppaction://noaction"/>
              </a:rPr>
              <a:t>Create Area</a:t>
            </a:r>
            <a:endParaRPr lang="en-US" sz="2000" dirty="0">
              <a:solidFill>
                <a:schemeClr val="bg1"/>
              </a:solidFill>
              <a:latin typeface="Source Sans Pro Light"/>
              <a:cs typeface="Source Sans Pro Light"/>
            </a:endParaRPr>
          </a:p>
          <a:p>
            <a:pPr algn="ctr" fontAlgn="t">
              <a:lnSpc>
                <a:spcPts val="4360"/>
              </a:lnSpc>
            </a:pPr>
            <a:r>
              <a:rPr lang="en-US" sz="2000" dirty="0">
                <a:solidFill>
                  <a:schemeClr val="bg1"/>
                </a:solidFill>
                <a:latin typeface="Source Sans Pro Light"/>
                <a:cs typeface="Source Sans Pro Light"/>
                <a:hlinkClick r:id="" action="ppaction://noaction"/>
              </a:rPr>
              <a:t>Create Category</a:t>
            </a:r>
            <a:endParaRPr lang="en-US" sz="2000" dirty="0">
              <a:solidFill>
                <a:schemeClr val="bg1"/>
              </a:solidFill>
              <a:latin typeface="Source Sans Pro Light"/>
              <a:cs typeface="Source Sans Pro Light"/>
            </a:endParaRPr>
          </a:p>
          <a:p>
            <a:pPr algn="ctr" fontAlgn="t">
              <a:lnSpc>
                <a:spcPts val="4360"/>
              </a:lnSpc>
            </a:pPr>
            <a:r>
              <a:rPr lang="en-US" sz="2000" dirty="0">
                <a:solidFill>
                  <a:schemeClr val="bg1"/>
                </a:solidFill>
                <a:latin typeface="Source Sans Pro Light"/>
                <a:cs typeface="Source Sans Pro Light"/>
                <a:hlinkClick r:id="" action="ppaction://noaction"/>
              </a:rPr>
              <a:t>Create Look-Ups</a:t>
            </a:r>
            <a:endParaRPr lang="en-US" sz="2000" dirty="0">
              <a:solidFill>
                <a:schemeClr val="bg1"/>
              </a:solidFill>
              <a:latin typeface="Source Sans Pro Light"/>
              <a:cs typeface="Source Sans Pro Light"/>
            </a:endParaRPr>
          </a:p>
          <a:p>
            <a:pPr algn="ctr" fontAlgn="t">
              <a:lnSpc>
                <a:spcPts val="4360"/>
              </a:lnSpc>
            </a:pPr>
            <a:r>
              <a:rPr lang="en-US" sz="2000" dirty="0">
                <a:solidFill>
                  <a:schemeClr val="bg1"/>
                </a:solidFill>
                <a:latin typeface="Source Sans Pro Light"/>
                <a:cs typeface="Source Sans Pro Light"/>
                <a:hlinkClick r:id="" action="ppaction://noaction"/>
              </a:rPr>
              <a:t>Create Key Fields</a:t>
            </a:r>
            <a:endParaRPr lang="en-US" sz="2000" dirty="0">
              <a:solidFill>
                <a:schemeClr val="bg1"/>
              </a:solidFill>
              <a:latin typeface="Source Sans Pro Light"/>
              <a:cs typeface="Source Sans Pro Light"/>
            </a:endParaRPr>
          </a:p>
          <a:p>
            <a:pPr algn="ctr" fontAlgn="t">
              <a:lnSpc>
                <a:spcPts val="4360"/>
              </a:lnSpc>
            </a:pPr>
            <a:r>
              <a:rPr lang="en-US" sz="2000" dirty="0">
                <a:solidFill>
                  <a:schemeClr val="bg1"/>
                </a:solidFill>
                <a:latin typeface="Source Sans Pro Light"/>
                <a:cs typeface="Source Sans Pro Light"/>
                <a:hlinkClick r:id="" action="ppaction://noaction"/>
              </a:rPr>
              <a:t>Create Document Type</a:t>
            </a:r>
            <a:endParaRPr lang="en-US" sz="2000" dirty="0">
              <a:solidFill>
                <a:schemeClr val="bg1"/>
              </a:solidFill>
              <a:latin typeface="Source Sans Pro Light"/>
              <a:cs typeface="Source Sans Pro Light"/>
            </a:endParaRPr>
          </a:p>
          <a:p>
            <a:pPr algn="ctr" fontAlgn="t">
              <a:lnSpc>
                <a:spcPts val="4360"/>
              </a:lnSpc>
            </a:pPr>
            <a:r>
              <a:rPr lang="en-US" sz="2000" dirty="0">
                <a:solidFill>
                  <a:schemeClr val="bg1"/>
                </a:solidFill>
                <a:latin typeface="Source Sans Pro Light"/>
                <a:cs typeface="Source Sans Pro Light"/>
                <a:hlinkClick r:id="" action="ppaction://noaction"/>
              </a:rPr>
              <a:t>Area Adding Folders</a:t>
            </a:r>
            <a:endParaRPr lang="en-US" sz="2000" dirty="0">
              <a:solidFill>
                <a:schemeClr val="bg1"/>
              </a:solidFill>
              <a:latin typeface="Source Sans Pro Light"/>
              <a:cs typeface="Source Sans Pro Light"/>
            </a:endParaRPr>
          </a:p>
        </p:txBody>
      </p:sp>
    </p:spTree>
    <p:extLst>
      <p:ext uri="{BB962C8B-B14F-4D97-AF65-F5344CB8AC3E}">
        <p14:creationId xmlns:p14="http://schemas.microsoft.com/office/powerpoint/2010/main" val="35746271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03504" y="369648"/>
            <a:ext cx="7644853" cy="696431"/>
          </a:xfrm>
          <a:prstGeom prst="rect">
            <a:avLst/>
          </a:prstGeom>
        </p:spPr>
        <p:txBody>
          <a:bodyPr>
            <a:normAutofit/>
          </a:bodyPr>
          <a:lstStyle>
            <a:lvl1pPr>
              <a:defRPr baseline="0">
                <a:solidFill>
                  <a:schemeClr val="accent1"/>
                </a:solidFill>
              </a:defRPr>
            </a:lvl1pPr>
          </a:lstStyle>
          <a:p>
            <a:pPr algn="l"/>
            <a:r>
              <a:rPr lang="en-US" sz="3600">
                <a:latin typeface="Source Sans Pro Light"/>
                <a:cs typeface="Source Sans Pro Light"/>
              </a:rPr>
              <a:t>Headline align left</a:t>
            </a:r>
          </a:p>
        </p:txBody>
      </p:sp>
      <p:sp>
        <p:nvSpPr>
          <p:cNvPr id="11" name="Content Placeholder 2"/>
          <p:cNvSpPr>
            <a:spLocks noGrp="1"/>
          </p:cNvSpPr>
          <p:nvPr>
            <p:ph idx="1" hasCustomPrompt="1"/>
          </p:nvPr>
        </p:nvSpPr>
        <p:spPr>
          <a:xfrm>
            <a:off x="2330454" y="1156116"/>
            <a:ext cx="4483093" cy="3737027"/>
          </a:xfrm>
          <a:prstGeom prst="rect">
            <a:avLst/>
          </a:prstGeom>
        </p:spPr>
        <p:txBody>
          <a:bodyPr bIns="0">
            <a:noAutofit/>
          </a:bodyPr>
          <a:lstStyle>
            <a:lvl1pPr marL="365751" indent="-365751">
              <a:spcBef>
                <a:spcPts val="533"/>
              </a:spcBef>
              <a:spcAft>
                <a:spcPts val="533"/>
              </a:spcAft>
              <a:buClr>
                <a:schemeClr val="accent4"/>
              </a:buClr>
              <a:buFont typeface="Wingdings" charset="2"/>
              <a:buChar char="§"/>
              <a:defRPr baseline="0"/>
            </a:lvl1pPr>
          </a:lstStyle>
          <a:p>
            <a:pPr marL="274320" indent="-274320">
              <a:spcBef>
                <a:spcPts val="400"/>
              </a:spcBef>
              <a:spcAft>
                <a:spcPts val="400"/>
              </a:spcAft>
              <a:buClr>
                <a:schemeClr val="accent4"/>
              </a:buClr>
              <a:buFont typeface="Wingdings" charset="2"/>
              <a:buChar char="§"/>
            </a:pPr>
            <a:r>
              <a:rPr lang="en-US" sz="2400">
                <a:solidFill>
                  <a:srgbClr val="000000"/>
                </a:solidFill>
                <a:latin typeface="Source Sans Pro Light"/>
                <a:cs typeface="Source Sans Pro Light"/>
              </a:rPr>
              <a:t>Bullet level 1 – center text box</a:t>
            </a:r>
          </a:p>
          <a:p>
            <a:pPr marL="603489" lvl="2" indent="-274313">
              <a:spcBef>
                <a:spcPts val="0"/>
              </a:spcBef>
              <a:spcAft>
                <a:spcPts val="200"/>
              </a:spcAft>
              <a:buClr>
                <a:schemeClr val="accent4"/>
              </a:buClr>
              <a:buSzPct val="65000"/>
              <a:buFont typeface="Wingdings" charset="2"/>
              <a:buChar char=""/>
            </a:pPr>
            <a:r>
              <a:rPr lang="en-US" sz="2000">
                <a:solidFill>
                  <a:srgbClr val="000000"/>
                </a:solidFill>
                <a:latin typeface="Source Sans Pro Light"/>
                <a:cs typeface="Source Sans Pro Light"/>
              </a:rPr>
              <a:t>Bullet level 2</a:t>
            </a:r>
          </a:p>
          <a:p>
            <a:pPr marL="786364" lvl="4" indent="-182875">
              <a:spcBef>
                <a:spcPts val="0"/>
              </a:spcBef>
              <a:spcAft>
                <a:spcPts val="200"/>
              </a:spcAft>
              <a:buClr>
                <a:schemeClr val="accent4"/>
              </a:buClr>
              <a:buSzPct val="65000"/>
              <a:buFont typeface="Lucida Grande"/>
              <a:buChar char="-"/>
            </a:pPr>
            <a:r>
              <a:rPr lang="en-US" sz="1800">
                <a:solidFill>
                  <a:srgbClr val="000000"/>
                </a:solidFill>
                <a:latin typeface="Source Sans Pro Light"/>
                <a:cs typeface="Source Sans Pro Light"/>
              </a:rPr>
              <a:t>Bullet level 3</a:t>
            </a:r>
          </a:p>
        </p:txBody>
      </p:sp>
    </p:spTree>
    <p:extLst>
      <p:ext uri="{BB962C8B-B14F-4D97-AF65-F5344CB8AC3E}">
        <p14:creationId xmlns:p14="http://schemas.microsoft.com/office/powerpoint/2010/main" val="25588474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1" y="274640"/>
            <a:ext cx="7886700" cy="99377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21477428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1D38F-2EEA-47BC-BEA9-330EE6537A27}" type="datetime1">
              <a:rPr lang="en-US" smtClean="0">
                <a:solidFill>
                  <a:prstClr val="black">
                    <a:tint val="75000"/>
                  </a:prstClr>
                </a:solidFill>
                <a:latin typeface="Calibri"/>
              </a:rPr>
              <a:t>9/27/2021</a:t>
            </a:fld>
            <a:endParaRPr lang="en-US" dirty="0">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latin typeface="Calibri"/>
              </a:rPr>
              <a:t>Proprietary and Confidential </a:t>
            </a:r>
          </a:p>
        </p:txBody>
      </p:sp>
      <p:sp>
        <p:nvSpPr>
          <p:cNvPr id="4" name="Slide Number Placeholder 3"/>
          <p:cNvSpPr>
            <a:spLocks noGrp="1"/>
          </p:cNvSpPr>
          <p:nvPr>
            <p:ph type="sldNum" sz="quarter" idx="12"/>
          </p:nvPr>
        </p:nvSpPr>
        <p:spPr/>
        <p:txBody>
          <a:bodyPr/>
          <a:lstStyle/>
          <a:p>
            <a:fld id="{9ACCDA7A-DC2F-D644-8806-690756FC0435}"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69557089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61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fld id="{636B3AD2-52D7-5A48-8D73-22DEC1B70D83}" type="datetimeFigureOut">
              <a:rPr lang="en-US" smtClean="0"/>
              <a:t>9/27/2021</a:t>
            </a:fld>
            <a:endParaRPr lang="en-US" dirty="0"/>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9ACCDA7A-DC2F-D644-8806-690756FC0435}" type="slidenum">
              <a:rPr lang="en-US" smtClean="0"/>
              <a:t>‹#›</a:t>
            </a:fld>
            <a:endParaRPr lang="en-US" dirty="0"/>
          </a:p>
        </p:txBody>
      </p:sp>
    </p:spTree>
    <p:extLst>
      <p:ext uri="{BB962C8B-B14F-4D97-AF65-F5344CB8AC3E}">
        <p14:creationId xmlns:p14="http://schemas.microsoft.com/office/powerpoint/2010/main" val="377304696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6.jp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591D6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558861"/>
      </p:ext>
    </p:extLst>
  </p:cSld>
  <p:clrMap bg1="lt1" tx1="dk1" bg2="lt2" tx2="dk2" accent1="accent1" accent2="accent2" accent3="accent3" accent4="accent4" accent5="accent5" accent6="accent6" hlink="hlink" folHlink="folHlink"/>
  <p:sldLayoutIdLst>
    <p:sldLayoutId id="2147483687" r:id="rId1"/>
    <p:sldLayoutId id="2147483695" r:id="rId2"/>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2980306"/>
      </p:ext>
    </p:extLst>
  </p:cSld>
  <p:clrMap bg1="lt1" tx1="dk1" bg2="lt2" tx2="dk2" accent1="accent1" accent2="accent2" accent3="accent3" accent4="accent4" accent5="accent5" accent6="accent6" hlink="hlink" folHlink="folHlink"/>
  <p:sldLayoutIdLst>
    <p:sldLayoutId id="2147483674" r:id="rId1"/>
    <p:sldLayoutId id="2147483692" r:id="rId2"/>
  </p:sldLayoutIdLst>
  <p:transition>
    <p:fade/>
  </p:transition>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963190"/>
      </p:ext>
    </p:extLst>
  </p:cSld>
  <p:clrMap bg1="lt1" tx1="dk1" bg2="lt2" tx2="dk2" accent1="accent1" accent2="accent2" accent3="accent3" accent4="accent4" accent5="accent5" accent6="accent6" hlink="hlink" folHlink="folHlink"/>
  <p:sldLayoutIdLst>
    <p:sldLayoutId id="2147483685" r:id="rId1"/>
    <p:sldLayoutId id="2147483694" r:id="rId2"/>
    <p:sldLayoutId id="2147483696" r:id="rId3"/>
  </p:sldLayoutIdLst>
  <p:transition>
    <p:fade/>
  </p:transition>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012167"/>
      </p:ext>
    </p:extLst>
  </p:cSld>
  <p:clrMap bg1="lt1" tx1="dk1" bg2="lt2" tx2="dk2" accent1="accent1" accent2="accent2" accent3="accent3" accent4="accent4" accent5="accent5" accent6="accent6" hlink="hlink" folHlink="folHlink"/>
  <p:sldLayoutIdLst>
    <p:sldLayoutId id="2147483689" r:id="rId1"/>
    <p:sldLayoutId id="2147483693" r:id="rId2"/>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7061756"/>
      </p:ext>
    </p:extLst>
  </p:cSld>
  <p:clrMap bg1="lt1" tx1="dk1" bg2="lt2" tx2="dk2" accent1="accent1" accent2="accent2" accent3="accent3" accent4="accent4" accent5="accent5" accent6="accent6" hlink="hlink" folHlink="folHlink"/>
  <p:sldLayoutIdLst>
    <p:sldLayoutId id="2147483691" r:id="rId1"/>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1.png"/><Relationship Id="rId7"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02778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6A6A93-4968-4B49-A234-108DA60B659A}"/>
              </a:ext>
            </a:extLst>
          </p:cNvPr>
          <p:cNvPicPr>
            <a:picLocks noChangeAspect="1"/>
          </p:cNvPicPr>
          <p:nvPr/>
        </p:nvPicPr>
        <p:blipFill>
          <a:blip r:embed="rId3"/>
          <a:stretch>
            <a:fillRect/>
          </a:stretch>
        </p:blipFill>
        <p:spPr>
          <a:xfrm>
            <a:off x="595273" y="877864"/>
            <a:ext cx="4549853" cy="1812877"/>
          </a:xfrm>
          <a:prstGeom prst="rect">
            <a:avLst/>
          </a:prstGeom>
        </p:spPr>
      </p:pic>
      <p:pic>
        <p:nvPicPr>
          <p:cNvPr id="11" name="Picture 10">
            <a:extLst>
              <a:ext uri="{FF2B5EF4-FFF2-40B4-BE49-F238E27FC236}">
                <a16:creationId xmlns:a16="http://schemas.microsoft.com/office/drawing/2014/main" id="{562807E1-EF55-48E2-9324-E98AE735EA4B}"/>
              </a:ext>
            </a:extLst>
          </p:cNvPr>
          <p:cNvPicPr>
            <a:picLocks noChangeAspect="1"/>
          </p:cNvPicPr>
          <p:nvPr/>
        </p:nvPicPr>
        <p:blipFill>
          <a:blip r:embed="rId4"/>
          <a:stretch>
            <a:fillRect/>
          </a:stretch>
        </p:blipFill>
        <p:spPr>
          <a:xfrm>
            <a:off x="595273" y="2952731"/>
            <a:ext cx="4549853" cy="1780121"/>
          </a:xfrm>
          <a:prstGeom prst="rect">
            <a:avLst/>
          </a:prstGeom>
        </p:spPr>
      </p:pic>
      <p:sp>
        <p:nvSpPr>
          <p:cNvPr id="2" name="TextBox 1"/>
          <p:cNvSpPr txBox="1"/>
          <p:nvPr/>
        </p:nvSpPr>
        <p:spPr>
          <a:xfrm>
            <a:off x="0" y="211015"/>
            <a:ext cx="914400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Flow Privileges</a:t>
            </a:r>
          </a:p>
        </p:txBody>
      </p:sp>
      <p:sp>
        <p:nvSpPr>
          <p:cNvPr id="14" name="TextBox 13">
            <a:extLst>
              <a:ext uri="{FF2B5EF4-FFF2-40B4-BE49-F238E27FC236}">
                <a16:creationId xmlns:a16="http://schemas.microsoft.com/office/drawing/2014/main" id="{EC80C983-A7BD-4680-B1F0-74C9DF6079DB}"/>
              </a:ext>
            </a:extLst>
          </p:cNvPr>
          <p:cNvSpPr txBox="1"/>
          <p:nvPr/>
        </p:nvSpPr>
        <p:spPr>
          <a:xfrm>
            <a:off x="5145126" y="1302876"/>
            <a:ext cx="4311650" cy="2308324"/>
          </a:xfrm>
          <a:prstGeom prst="rect">
            <a:avLst/>
          </a:prstGeom>
          <a:noFill/>
        </p:spPr>
        <p:txBody>
          <a:bodyPr wrap="square" rtlCol="0">
            <a:spAutoFit/>
          </a:bodyPr>
          <a:lstStyle/>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Access to Flow (Inbox &amp; Activity)</a:t>
            </a:r>
          </a:p>
          <a:p>
            <a:pPr>
              <a:buClr>
                <a:srgbClr val="E7642A"/>
              </a:buClr>
            </a:pPr>
            <a:endParaRPr lang="en-US" dirty="0">
              <a:solidFill>
                <a:srgbClr val="000000"/>
              </a:solidFill>
              <a:latin typeface="Source Sans Pro Light" panose="020B0403030403020204" pitchFamily="34" charset="0"/>
              <a:ea typeface="Source Sans Pro Light" panose="020B0403030403020204" pitchFamily="34" charset="0"/>
            </a:endParaRP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Ability to Delete Packages – Administrators Only</a:t>
            </a:r>
          </a:p>
          <a:p>
            <a:pPr>
              <a:buClr>
                <a:srgbClr val="E7642A"/>
              </a:buClr>
            </a:pPr>
            <a:endParaRPr lang="en-US" dirty="0">
              <a:solidFill>
                <a:srgbClr val="000000"/>
              </a:solidFill>
              <a:latin typeface="Source Sans Pro Light" panose="020B0403030403020204" pitchFamily="34" charset="0"/>
              <a:ea typeface="Source Sans Pro Light" panose="020B0403030403020204" pitchFamily="34" charset="0"/>
            </a:endParaRP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Create, Edit, Delete and Monitor </a:t>
            </a:r>
            <a:r>
              <a:rPr lang="en-US" u="sng" dirty="0">
                <a:solidFill>
                  <a:srgbClr val="000000"/>
                </a:solidFill>
                <a:latin typeface="Source Sans Pro Light" panose="020B0403030403020204" pitchFamily="34" charset="0"/>
                <a:ea typeface="Source Sans Pro Light" panose="020B0403030403020204" pitchFamily="34" charset="0"/>
              </a:rPr>
              <a:t>all </a:t>
            </a:r>
            <a:r>
              <a:rPr lang="en-US" dirty="0">
                <a:solidFill>
                  <a:srgbClr val="000000"/>
                </a:solidFill>
                <a:latin typeface="Source Sans Pro Light" panose="020B0403030403020204" pitchFamily="34" charset="0"/>
                <a:ea typeface="Source Sans Pro Light" panose="020B0403030403020204" pitchFamily="34" charset="0"/>
              </a:rPr>
              <a:t>Workflows – Administrators Only</a:t>
            </a:r>
          </a:p>
          <a:p>
            <a:pPr>
              <a:buClr>
                <a:srgbClr val="E7642A"/>
              </a:buClr>
            </a:pPr>
            <a:endParaRPr lang="en-US" dirty="0">
              <a:solidFill>
                <a:srgbClr val="000000"/>
              </a:solidFill>
              <a:latin typeface="Source Sans Pro Light" panose="020B0403030403020204" pitchFamily="34" charset="0"/>
              <a:ea typeface="Source Sans Pro Light" panose="020B0403030403020204" pitchFamily="34" charset="0"/>
            </a:endParaRPr>
          </a:p>
        </p:txBody>
      </p:sp>
      <p:sp>
        <p:nvSpPr>
          <p:cNvPr id="3" name="Rectangle: Rounded Corners 2">
            <a:extLst>
              <a:ext uri="{FF2B5EF4-FFF2-40B4-BE49-F238E27FC236}">
                <a16:creationId xmlns:a16="http://schemas.microsoft.com/office/drawing/2014/main" id="{9B9ACE9D-1F38-40DC-A078-3D6A207C302D}"/>
              </a:ext>
            </a:extLst>
          </p:cNvPr>
          <p:cNvSpPr/>
          <p:nvPr/>
        </p:nvSpPr>
        <p:spPr>
          <a:xfrm>
            <a:off x="758613" y="1849120"/>
            <a:ext cx="2065867" cy="65024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311811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18F6CB-2B38-4C3B-AF61-BFC4B4C8F50F}"/>
              </a:ext>
            </a:extLst>
          </p:cNvPr>
          <p:cNvPicPr>
            <a:picLocks noChangeAspect="1"/>
          </p:cNvPicPr>
          <p:nvPr/>
        </p:nvPicPr>
        <p:blipFill>
          <a:blip r:embed="rId3"/>
          <a:stretch>
            <a:fillRect/>
          </a:stretch>
        </p:blipFill>
        <p:spPr>
          <a:xfrm>
            <a:off x="581380" y="1067199"/>
            <a:ext cx="4326905" cy="3649382"/>
          </a:xfrm>
          <a:prstGeom prst="rect">
            <a:avLst/>
          </a:prstGeom>
        </p:spPr>
      </p:pic>
      <p:sp>
        <p:nvSpPr>
          <p:cNvPr id="2" name="TextBox 1"/>
          <p:cNvSpPr txBox="1"/>
          <p:nvPr/>
        </p:nvSpPr>
        <p:spPr>
          <a:xfrm>
            <a:off x="0" y="211015"/>
            <a:ext cx="914400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Workflow Monitor Privileges</a:t>
            </a:r>
          </a:p>
        </p:txBody>
      </p:sp>
      <p:cxnSp>
        <p:nvCxnSpPr>
          <p:cNvPr id="19" name="Straight Arrow Connector 18">
            <a:extLst>
              <a:ext uri="{FF2B5EF4-FFF2-40B4-BE49-F238E27FC236}">
                <a16:creationId xmlns:a16="http://schemas.microsoft.com/office/drawing/2014/main" id="{38E8FC36-C583-4086-9A1F-0AF068B8D8CF}"/>
              </a:ext>
            </a:extLst>
          </p:cNvPr>
          <p:cNvCxnSpPr>
            <a:cxnSpLocks/>
          </p:cNvCxnSpPr>
          <p:nvPr/>
        </p:nvCxnSpPr>
        <p:spPr>
          <a:xfrm flipH="1">
            <a:off x="2846404" y="2047339"/>
            <a:ext cx="1985946" cy="214500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 name="Straight Arrow Connector 10">
            <a:extLst>
              <a:ext uri="{FF2B5EF4-FFF2-40B4-BE49-F238E27FC236}">
                <a16:creationId xmlns:a16="http://schemas.microsoft.com/office/drawing/2014/main" id="{DB9E1A6F-E563-4E73-AC48-9110F6722030}"/>
              </a:ext>
            </a:extLst>
          </p:cNvPr>
          <p:cNvCxnSpPr>
            <a:cxnSpLocks/>
          </p:cNvCxnSpPr>
          <p:nvPr/>
        </p:nvCxnSpPr>
        <p:spPr>
          <a:xfrm flipH="1">
            <a:off x="1896144" y="2047339"/>
            <a:ext cx="2936206"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 name="TextBox 6">
            <a:extLst>
              <a:ext uri="{FF2B5EF4-FFF2-40B4-BE49-F238E27FC236}">
                <a16:creationId xmlns:a16="http://schemas.microsoft.com/office/drawing/2014/main" id="{5598EB4E-4EE5-4A72-A667-C1DDE6B11288}"/>
              </a:ext>
            </a:extLst>
          </p:cNvPr>
          <p:cNvSpPr txBox="1"/>
          <p:nvPr/>
        </p:nvSpPr>
        <p:spPr>
          <a:xfrm>
            <a:off x="4984750" y="1873792"/>
            <a:ext cx="3577870" cy="1200329"/>
          </a:xfrm>
          <a:prstGeom prst="rect">
            <a:avLst/>
          </a:prstGeom>
          <a:noFill/>
        </p:spPr>
        <p:txBody>
          <a:bodyPr wrap="square" rtlCol="0">
            <a:spAutoFit/>
          </a:bodyPr>
          <a:lstStyle/>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Users must have access to Etrieve Flow and the specified Workflow to view &amp; manage the packages within Workflow Monitor</a:t>
            </a:r>
          </a:p>
        </p:txBody>
      </p:sp>
    </p:spTree>
    <p:extLst>
      <p:ext uri="{BB962C8B-B14F-4D97-AF65-F5344CB8AC3E}">
        <p14:creationId xmlns:p14="http://schemas.microsoft.com/office/powerpoint/2010/main" val="353933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1015"/>
            <a:ext cx="914400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Creating &amp; Setting up a Group</a:t>
            </a:r>
          </a:p>
        </p:txBody>
      </p:sp>
      <p:pic>
        <p:nvPicPr>
          <p:cNvPr id="3" name="Picture 2"/>
          <p:cNvPicPr>
            <a:picLocks noChangeAspect="1"/>
          </p:cNvPicPr>
          <p:nvPr/>
        </p:nvPicPr>
        <p:blipFill>
          <a:blip r:embed="rId3"/>
          <a:stretch>
            <a:fillRect/>
          </a:stretch>
        </p:blipFill>
        <p:spPr>
          <a:xfrm>
            <a:off x="270934" y="963936"/>
            <a:ext cx="2374973" cy="1416400"/>
          </a:xfrm>
          <a:prstGeom prst="rect">
            <a:avLst/>
          </a:prstGeom>
        </p:spPr>
      </p:pic>
      <p:pic>
        <p:nvPicPr>
          <p:cNvPr id="7" name="Picture 6">
            <a:extLst>
              <a:ext uri="{FF2B5EF4-FFF2-40B4-BE49-F238E27FC236}">
                <a16:creationId xmlns:a16="http://schemas.microsoft.com/office/drawing/2014/main" id="{708B8490-F112-402D-8B6D-1FFD14CF4965}"/>
              </a:ext>
            </a:extLst>
          </p:cNvPr>
          <p:cNvPicPr>
            <a:picLocks noChangeAspect="1"/>
          </p:cNvPicPr>
          <p:nvPr/>
        </p:nvPicPr>
        <p:blipFill>
          <a:blip r:embed="rId4"/>
          <a:stretch>
            <a:fillRect/>
          </a:stretch>
        </p:blipFill>
        <p:spPr>
          <a:xfrm>
            <a:off x="2836498" y="949885"/>
            <a:ext cx="1539075" cy="2326202"/>
          </a:xfrm>
          <a:prstGeom prst="rect">
            <a:avLst/>
          </a:prstGeom>
        </p:spPr>
      </p:pic>
      <p:pic>
        <p:nvPicPr>
          <p:cNvPr id="10" name="Picture 9">
            <a:extLst>
              <a:ext uri="{FF2B5EF4-FFF2-40B4-BE49-F238E27FC236}">
                <a16:creationId xmlns:a16="http://schemas.microsoft.com/office/drawing/2014/main" id="{E70ABD9D-CDBD-459A-B917-19D155A39F20}"/>
              </a:ext>
            </a:extLst>
          </p:cNvPr>
          <p:cNvPicPr>
            <a:picLocks noChangeAspect="1"/>
          </p:cNvPicPr>
          <p:nvPr/>
        </p:nvPicPr>
        <p:blipFill>
          <a:blip r:embed="rId5"/>
          <a:stretch>
            <a:fillRect/>
          </a:stretch>
        </p:blipFill>
        <p:spPr>
          <a:xfrm>
            <a:off x="1252667" y="3368626"/>
            <a:ext cx="3122906" cy="1563859"/>
          </a:xfrm>
          <a:prstGeom prst="rect">
            <a:avLst/>
          </a:prstGeom>
        </p:spPr>
      </p:pic>
      <p:sp>
        <p:nvSpPr>
          <p:cNvPr id="14" name="TextBox 13">
            <a:extLst>
              <a:ext uri="{FF2B5EF4-FFF2-40B4-BE49-F238E27FC236}">
                <a16:creationId xmlns:a16="http://schemas.microsoft.com/office/drawing/2014/main" id="{E29A8C44-8DAF-47EA-BB20-67959831610C}"/>
              </a:ext>
            </a:extLst>
          </p:cNvPr>
          <p:cNvSpPr txBox="1"/>
          <p:nvPr/>
        </p:nvSpPr>
        <p:spPr>
          <a:xfrm>
            <a:off x="5120639" y="1051201"/>
            <a:ext cx="3752427" cy="2862322"/>
          </a:xfrm>
          <a:prstGeom prst="rect">
            <a:avLst/>
          </a:prstGeom>
          <a:noFill/>
        </p:spPr>
        <p:txBody>
          <a:bodyPr wrap="square" rtlCol="0">
            <a:spAutoFit/>
          </a:bodyPr>
          <a:lstStyle/>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Click on the Groups tile in Etrieve Security</a:t>
            </a:r>
          </a:p>
          <a:p>
            <a:pPr marL="285750" indent="-285750">
              <a:buClr>
                <a:srgbClr val="E7642A"/>
              </a:buClr>
              <a:buFont typeface="Wingdings 3" panose="05040102010807070707" pitchFamily="18" charset="2"/>
              <a:buChar char=""/>
            </a:pPr>
            <a:endParaRPr lang="en-US" dirty="0">
              <a:solidFill>
                <a:srgbClr val="000000"/>
              </a:solidFill>
              <a:latin typeface="Source Sans Pro Light" panose="020B0403030403020204" pitchFamily="34" charset="0"/>
              <a:ea typeface="Source Sans Pro Light" panose="020B0403030403020204" pitchFamily="34" charset="0"/>
            </a:endParaRPr>
          </a:p>
          <a:p>
            <a:pPr>
              <a:buClr>
                <a:srgbClr val="E7642A"/>
              </a:buClr>
            </a:pPr>
            <a:endParaRPr lang="en-US" dirty="0">
              <a:solidFill>
                <a:srgbClr val="000000"/>
              </a:solidFill>
              <a:latin typeface="Source Sans Pro Light" panose="020B0403030403020204" pitchFamily="34" charset="0"/>
              <a:ea typeface="Source Sans Pro Light" panose="020B0403030403020204" pitchFamily="34" charset="0"/>
            </a:endParaRP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Click on Add Group to add a new Group</a:t>
            </a:r>
          </a:p>
          <a:p>
            <a:pPr marL="285750" indent="-285750">
              <a:buClr>
                <a:srgbClr val="E7642A"/>
              </a:buClr>
              <a:buFont typeface="Wingdings 3" panose="05040102010807070707" pitchFamily="18" charset="2"/>
              <a:buChar char=""/>
            </a:pPr>
            <a:endParaRPr lang="en-US" dirty="0">
              <a:solidFill>
                <a:srgbClr val="000000"/>
              </a:solidFill>
              <a:latin typeface="Source Sans Pro Light" panose="020B0403030403020204" pitchFamily="34" charset="0"/>
              <a:ea typeface="Source Sans Pro Light" panose="020B0403030403020204" pitchFamily="34" charset="0"/>
            </a:endParaRPr>
          </a:p>
          <a:p>
            <a:pPr>
              <a:buClr>
                <a:srgbClr val="E7642A"/>
              </a:buClr>
            </a:pPr>
            <a:endParaRPr lang="en-US" dirty="0">
              <a:solidFill>
                <a:srgbClr val="000000"/>
              </a:solidFill>
              <a:latin typeface="Source Sans Pro Light" panose="020B0403030403020204" pitchFamily="34" charset="0"/>
              <a:ea typeface="Source Sans Pro Light" panose="020B0403030403020204" pitchFamily="34" charset="0"/>
            </a:endParaRP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Enter the name of the Group and click the Add button</a:t>
            </a:r>
          </a:p>
        </p:txBody>
      </p:sp>
      <p:sp>
        <p:nvSpPr>
          <p:cNvPr id="12" name="Rectangle: Rounded Corners 11">
            <a:extLst>
              <a:ext uri="{FF2B5EF4-FFF2-40B4-BE49-F238E27FC236}">
                <a16:creationId xmlns:a16="http://schemas.microsoft.com/office/drawing/2014/main" id="{B5FF68DF-58F1-4C55-80ED-C27B19CFCD0B}"/>
              </a:ext>
            </a:extLst>
          </p:cNvPr>
          <p:cNvSpPr/>
          <p:nvPr/>
        </p:nvSpPr>
        <p:spPr>
          <a:xfrm>
            <a:off x="1055958" y="1393271"/>
            <a:ext cx="691562" cy="709849"/>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AC9D2458-7A5C-484A-B6A4-B6AE78BB11D2}"/>
              </a:ext>
            </a:extLst>
          </p:cNvPr>
          <p:cNvSpPr/>
          <p:nvPr/>
        </p:nvSpPr>
        <p:spPr>
          <a:xfrm>
            <a:off x="2928443" y="1470660"/>
            <a:ext cx="546277" cy="17907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55788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1015"/>
            <a:ext cx="914400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Creating &amp; Setting up a Group</a:t>
            </a:r>
          </a:p>
        </p:txBody>
      </p:sp>
      <p:pic>
        <p:nvPicPr>
          <p:cNvPr id="6" name="Picture 5"/>
          <p:cNvPicPr>
            <a:picLocks noChangeAspect="1"/>
          </p:cNvPicPr>
          <p:nvPr/>
        </p:nvPicPr>
        <p:blipFill>
          <a:blip r:embed="rId3"/>
          <a:stretch>
            <a:fillRect/>
          </a:stretch>
        </p:blipFill>
        <p:spPr>
          <a:xfrm>
            <a:off x="549250" y="857346"/>
            <a:ext cx="3864172" cy="3651914"/>
          </a:xfrm>
          <a:prstGeom prst="rect">
            <a:avLst/>
          </a:prstGeom>
        </p:spPr>
      </p:pic>
      <p:sp>
        <p:nvSpPr>
          <p:cNvPr id="7" name="TextBox 6">
            <a:extLst>
              <a:ext uri="{FF2B5EF4-FFF2-40B4-BE49-F238E27FC236}">
                <a16:creationId xmlns:a16="http://schemas.microsoft.com/office/drawing/2014/main" id="{4175F9FD-0448-426D-8C81-04068126AB1F}"/>
              </a:ext>
            </a:extLst>
          </p:cNvPr>
          <p:cNvSpPr txBox="1"/>
          <p:nvPr/>
        </p:nvSpPr>
        <p:spPr>
          <a:xfrm>
            <a:off x="2052361" y="3639823"/>
            <a:ext cx="2361062" cy="646331"/>
          </a:xfrm>
          <a:prstGeom prst="rect">
            <a:avLst/>
          </a:prstGeom>
          <a:noFill/>
          <a:ln>
            <a:solidFill>
              <a:srgbClr val="E7642A"/>
            </a:solidFill>
          </a:ln>
        </p:spPr>
        <p:txBody>
          <a:bodyPr wrap="square" rtlCol="0">
            <a:spAutoFit/>
          </a:bodyPr>
          <a:lstStyle/>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Associate the Role(s) to the Group</a:t>
            </a:r>
          </a:p>
        </p:txBody>
      </p:sp>
      <p:pic>
        <p:nvPicPr>
          <p:cNvPr id="8" name="Picture 7">
            <a:extLst>
              <a:ext uri="{FF2B5EF4-FFF2-40B4-BE49-F238E27FC236}">
                <a16:creationId xmlns:a16="http://schemas.microsoft.com/office/drawing/2014/main" id="{929F97EF-203F-46BF-BE3A-C73CDEFBC39F}"/>
              </a:ext>
            </a:extLst>
          </p:cNvPr>
          <p:cNvPicPr>
            <a:picLocks noChangeAspect="1"/>
          </p:cNvPicPr>
          <p:nvPr/>
        </p:nvPicPr>
        <p:blipFill>
          <a:blip r:embed="rId4"/>
          <a:stretch>
            <a:fillRect/>
          </a:stretch>
        </p:blipFill>
        <p:spPr>
          <a:xfrm>
            <a:off x="4730579" y="829299"/>
            <a:ext cx="3922948" cy="3456855"/>
          </a:xfrm>
          <a:prstGeom prst="rect">
            <a:avLst/>
          </a:prstGeom>
        </p:spPr>
      </p:pic>
      <p:sp>
        <p:nvSpPr>
          <p:cNvPr id="9" name="TextBox 8">
            <a:extLst>
              <a:ext uri="{FF2B5EF4-FFF2-40B4-BE49-F238E27FC236}">
                <a16:creationId xmlns:a16="http://schemas.microsoft.com/office/drawing/2014/main" id="{48CE0DC2-D2FB-46E8-9879-362DC67C37E5}"/>
              </a:ext>
            </a:extLst>
          </p:cNvPr>
          <p:cNvSpPr txBox="1"/>
          <p:nvPr/>
        </p:nvSpPr>
        <p:spPr>
          <a:xfrm>
            <a:off x="6292465" y="2160056"/>
            <a:ext cx="2361062" cy="1077218"/>
          </a:xfrm>
          <a:prstGeom prst="rect">
            <a:avLst/>
          </a:prstGeom>
          <a:noFill/>
          <a:ln>
            <a:solidFill>
              <a:srgbClr val="E7642A"/>
            </a:solidFill>
          </a:ln>
        </p:spPr>
        <p:txBody>
          <a:bodyPr wrap="square" rtlCol="0">
            <a:spAutoFit/>
          </a:bodyPr>
          <a:lstStyle/>
          <a:p>
            <a:pPr marL="285750" indent="-285750">
              <a:buClr>
                <a:srgbClr val="E7642A"/>
              </a:buClr>
              <a:buFont typeface="Wingdings 3" panose="05040102010807070707" pitchFamily="18" charset="2"/>
              <a:buChar char=""/>
            </a:pPr>
            <a:r>
              <a:rPr lang="en-US" sz="1600" dirty="0">
                <a:solidFill>
                  <a:srgbClr val="000000"/>
                </a:solidFill>
                <a:latin typeface="Source Sans Pro Light" panose="020B0403030403020204" pitchFamily="34" charset="0"/>
                <a:ea typeface="Source Sans Pro Light" panose="020B0403030403020204" pitchFamily="34" charset="0"/>
              </a:rPr>
              <a:t>Associate Users to the Group directly or by associating an SSO Domain Group</a:t>
            </a:r>
          </a:p>
        </p:txBody>
      </p:sp>
    </p:spTree>
    <p:extLst>
      <p:ext uri="{BB962C8B-B14F-4D97-AF65-F5344CB8AC3E}">
        <p14:creationId xmlns:p14="http://schemas.microsoft.com/office/powerpoint/2010/main" val="49957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1015"/>
            <a:ext cx="914400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Groups for Flow Only</a:t>
            </a:r>
          </a:p>
        </p:txBody>
      </p:sp>
      <p:sp>
        <p:nvSpPr>
          <p:cNvPr id="3" name="Rectangle 2">
            <a:extLst>
              <a:ext uri="{FF2B5EF4-FFF2-40B4-BE49-F238E27FC236}">
                <a16:creationId xmlns:a16="http://schemas.microsoft.com/office/drawing/2014/main" id="{D9B14918-07A2-4EA1-A13A-BBFEE2CF8DCC}"/>
              </a:ext>
            </a:extLst>
          </p:cNvPr>
          <p:cNvSpPr/>
          <p:nvPr/>
        </p:nvSpPr>
        <p:spPr>
          <a:xfrm>
            <a:off x="972966" y="857346"/>
            <a:ext cx="7198067" cy="3416320"/>
          </a:xfrm>
          <a:prstGeom prst="rect">
            <a:avLst/>
          </a:prstGeom>
        </p:spPr>
        <p:txBody>
          <a:bodyPr wrap="square">
            <a:spAutoFit/>
          </a:bodyPr>
          <a:lstStyle/>
          <a:p>
            <a:pPr marL="635000" indent="-457200">
              <a:buClr>
                <a:srgbClr val="E7642A"/>
              </a:buClr>
              <a:buSzPct val="80000"/>
              <a:buFont typeface="Wingdings 3" panose="05040102010807070707" pitchFamily="18" charset="2"/>
              <a:buChar char=""/>
            </a:pPr>
            <a:r>
              <a:rPr lang="en-US" sz="2800" dirty="0">
                <a:solidFill>
                  <a:schemeClr val="accent2"/>
                </a:solidFill>
                <a:latin typeface="Calibri Light" panose="020F0302020204030204" pitchFamily="34" charset="0"/>
                <a:ea typeface="Source Sans Pro Light" panose="020B0403030403020204" pitchFamily="34" charset="0"/>
                <a:cs typeface="Calibri Light" panose="020F0302020204030204" pitchFamily="34" charset="0"/>
              </a:rPr>
              <a:t>Groups of Users assigned to Workflow steps</a:t>
            </a:r>
          </a:p>
          <a:p>
            <a:pPr marL="635000" indent="-457200">
              <a:buClr>
                <a:srgbClr val="E7642A"/>
              </a:buClr>
              <a:buSzPct val="80000"/>
              <a:buFont typeface="Wingdings 3" panose="05040102010807070707" pitchFamily="18" charset="2"/>
              <a:buChar char=""/>
              <a:defRPr/>
            </a:pPr>
            <a:r>
              <a:rPr kumimoji="0" lang="en-US" sz="2800" b="0" i="0" u="none" strike="noStrike" kern="1200" cap="none" spc="0" normalizeH="0" baseline="0" noProof="0" dirty="0">
                <a:ln>
                  <a:noFill/>
                </a:ln>
                <a:solidFill>
                  <a:srgbClr val="0E9491"/>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Typically do not have</a:t>
            </a:r>
            <a:r>
              <a:rPr kumimoji="0" lang="en-US" sz="2800" b="0" i="0" u="none" strike="noStrike" kern="1200" cap="none" spc="0" normalizeH="0" noProof="0" dirty="0">
                <a:ln>
                  <a:noFill/>
                </a:ln>
                <a:solidFill>
                  <a:srgbClr val="0E9491"/>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 associated Roles</a:t>
            </a:r>
          </a:p>
          <a:p>
            <a:pPr marL="635000" indent="-457200">
              <a:buClr>
                <a:srgbClr val="E7642A"/>
              </a:buClr>
              <a:buSzPct val="80000"/>
              <a:buFont typeface="Wingdings 3" panose="05040102010807070707" pitchFamily="18" charset="2"/>
              <a:buChar char=""/>
              <a:defRPr/>
            </a:pPr>
            <a:r>
              <a:rPr lang="en-US" sz="2800" baseline="0" dirty="0">
                <a:solidFill>
                  <a:srgbClr val="0E9491"/>
                </a:solidFill>
                <a:latin typeface="Calibri Light" panose="020F0302020204030204" pitchFamily="34" charset="0"/>
                <a:ea typeface="Source Sans Pro Light" panose="020B0403030403020204" pitchFamily="34" charset="0"/>
                <a:cs typeface="Calibri Light" panose="020F0302020204030204" pitchFamily="34" charset="0"/>
              </a:rPr>
              <a:t>Use</a:t>
            </a:r>
            <a:r>
              <a:rPr lang="en-US" sz="2800" dirty="0">
                <a:solidFill>
                  <a:srgbClr val="0E9491"/>
                </a:solidFill>
                <a:latin typeface="Calibri Light" panose="020F0302020204030204" pitchFamily="34" charset="0"/>
                <a:ea typeface="Source Sans Pro Light" panose="020B0403030403020204" pitchFamily="34" charset="0"/>
                <a:cs typeface="Calibri Light" panose="020F0302020204030204" pitchFamily="34" charset="0"/>
              </a:rPr>
              <a:t> a standard prefix to differentiate from Groups that assign Privileges via Roles</a:t>
            </a:r>
          </a:p>
          <a:p>
            <a:pPr marL="1092200" lvl="1" indent="-457200">
              <a:buClr>
                <a:srgbClr val="E7642A"/>
              </a:buClr>
              <a:buSzPct val="80000"/>
              <a:buFont typeface="Wingdings 3" panose="05040102010807070707" pitchFamily="18" charset="2"/>
              <a:buChar char=""/>
              <a:defRPr/>
            </a:pPr>
            <a:r>
              <a:rPr kumimoji="0" lang="en-US" sz="2400" b="0" i="0" u="none" strike="noStrike" kern="1200" cap="none" spc="0" normalizeH="0" baseline="0" noProof="0" dirty="0">
                <a:ln>
                  <a:noFill/>
                </a:ln>
                <a:solidFill>
                  <a:srgbClr val="000000"/>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e.g.,</a:t>
            </a:r>
            <a:r>
              <a:rPr kumimoji="0" lang="en-US" sz="2400" b="0" i="0" u="none" strike="noStrike" kern="1200" cap="none" spc="0" normalizeH="0" noProof="0" dirty="0">
                <a:ln>
                  <a:noFill/>
                </a:ln>
                <a:solidFill>
                  <a:srgbClr val="000000"/>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 FLOW-, WF-, etc. </a:t>
            </a:r>
          </a:p>
          <a:p>
            <a:pPr marL="635000" indent="-457200">
              <a:buClr>
                <a:srgbClr val="E7642A"/>
              </a:buClr>
              <a:buSzPct val="80000"/>
              <a:buFont typeface="Wingdings 3" panose="05040102010807070707" pitchFamily="18" charset="2"/>
              <a:buChar char=""/>
              <a:defRPr/>
            </a:pPr>
            <a:r>
              <a:rPr lang="en-US" sz="2800" baseline="0" dirty="0">
                <a:solidFill>
                  <a:srgbClr val="0E9491"/>
                </a:solidFill>
                <a:latin typeface="Calibri Light" panose="020F0302020204030204" pitchFamily="34" charset="0"/>
                <a:ea typeface="Source Sans Pro Light" panose="020B0403030403020204" pitchFamily="34" charset="0"/>
                <a:cs typeface="Calibri Light" panose="020F0302020204030204" pitchFamily="34" charset="0"/>
              </a:rPr>
              <a:t>Users can be assigned directly or via Domain</a:t>
            </a:r>
            <a:r>
              <a:rPr lang="en-US" sz="2800" dirty="0">
                <a:solidFill>
                  <a:srgbClr val="0E9491"/>
                </a:solidFill>
                <a:latin typeface="Calibri Light" panose="020F0302020204030204" pitchFamily="34" charset="0"/>
                <a:ea typeface="Source Sans Pro Light" panose="020B0403030403020204" pitchFamily="34" charset="0"/>
                <a:cs typeface="Calibri Light" panose="020F0302020204030204" pitchFamily="34" charset="0"/>
              </a:rPr>
              <a:t> Groups</a:t>
            </a:r>
            <a:endParaRPr kumimoji="0" lang="en-US" sz="2800" b="0" i="0" u="none" strike="noStrike" kern="1200" cap="none" spc="0" normalizeH="0" baseline="0" noProof="0" dirty="0">
              <a:ln>
                <a:noFill/>
              </a:ln>
              <a:solidFill>
                <a:srgbClr val="0E9491"/>
              </a:solidFill>
              <a:effectLst/>
              <a:uLnTx/>
              <a:uFillTx/>
              <a:latin typeface="Calibri Light" panose="020F0302020204030204" pitchFamily="34" charset="0"/>
              <a:ea typeface="Source Sans Pro Light" panose="020B0403030403020204" pitchFamily="34" charset="0"/>
              <a:cs typeface="Calibri Light" panose="020F0302020204030204" pitchFamily="34" charset="0"/>
            </a:endParaRPr>
          </a:p>
          <a:p>
            <a:pPr marL="1092200" lvl="2">
              <a:buClr>
                <a:srgbClr val="E7642A"/>
              </a:buClr>
              <a:buSzPct val="80000"/>
            </a:pPr>
            <a:endParaRPr lang="en-US" sz="2000" dirty="0">
              <a:solidFill>
                <a:schemeClr val="tx2"/>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6224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1015"/>
            <a:ext cx="914400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Users, Groups, &amp; Role Relationships</a:t>
            </a:r>
          </a:p>
        </p:txBody>
      </p:sp>
      <p:pic>
        <p:nvPicPr>
          <p:cNvPr id="7" name="Picture 6">
            <a:extLst>
              <a:ext uri="{FF2B5EF4-FFF2-40B4-BE49-F238E27FC236}">
                <a16:creationId xmlns:a16="http://schemas.microsoft.com/office/drawing/2014/main" id="{C09B353F-821F-4978-B5BA-40EF0087D015}"/>
              </a:ext>
            </a:extLst>
          </p:cNvPr>
          <p:cNvPicPr>
            <a:picLocks noChangeAspect="1"/>
          </p:cNvPicPr>
          <p:nvPr/>
        </p:nvPicPr>
        <p:blipFill>
          <a:blip r:embed="rId3"/>
          <a:stretch>
            <a:fillRect/>
          </a:stretch>
        </p:blipFill>
        <p:spPr>
          <a:xfrm>
            <a:off x="1351947" y="1176255"/>
            <a:ext cx="1050414" cy="1050414"/>
          </a:xfrm>
          <a:prstGeom prst="rect">
            <a:avLst/>
          </a:prstGeom>
        </p:spPr>
      </p:pic>
      <p:pic>
        <p:nvPicPr>
          <p:cNvPr id="11" name="Picture 10">
            <a:extLst>
              <a:ext uri="{FF2B5EF4-FFF2-40B4-BE49-F238E27FC236}">
                <a16:creationId xmlns:a16="http://schemas.microsoft.com/office/drawing/2014/main" id="{CFADD7CE-7C7C-4B9A-970D-6CCCCD71C531}"/>
              </a:ext>
            </a:extLst>
          </p:cNvPr>
          <p:cNvPicPr>
            <a:picLocks noChangeAspect="1"/>
          </p:cNvPicPr>
          <p:nvPr/>
        </p:nvPicPr>
        <p:blipFill>
          <a:blip r:embed="rId4"/>
          <a:stretch>
            <a:fillRect/>
          </a:stretch>
        </p:blipFill>
        <p:spPr>
          <a:xfrm>
            <a:off x="6741640" y="1176255"/>
            <a:ext cx="1050414" cy="1050414"/>
          </a:xfrm>
          <a:prstGeom prst="rect">
            <a:avLst/>
          </a:prstGeom>
        </p:spPr>
      </p:pic>
      <p:pic>
        <p:nvPicPr>
          <p:cNvPr id="13" name="Picture 12">
            <a:extLst>
              <a:ext uri="{FF2B5EF4-FFF2-40B4-BE49-F238E27FC236}">
                <a16:creationId xmlns:a16="http://schemas.microsoft.com/office/drawing/2014/main" id="{339C0543-2B35-48DA-AD1C-5967C084F077}"/>
              </a:ext>
            </a:extLst>
          </p:cNvPr>
          <p:cNvPicPr>
            <a:picLocks noChangeAspect="1"/>
          </p:cNvPicPr>
          <p:nvPr/>
        </p:nvPicPr>
        <p:blipFill>
          <a:blip r:embed="rId5"/>
          <a:stretch>
            <a:fillRect/>
          </a:stretch>
        </p:blipFill>
        <p:spPr>
          <a:xfrm>
            <a:off x="4046793" y="2751876"/>
            <a:ext cx="1050414" cy="1050414"/>
          </a:xfrm>
          <a:prstGeom prst="rect">
            <a:avLst/>
          </a:prstGeom>
        </p:spPr>
      </p:pic>
      <p:cxnSp>
        <p:nvCxnSpPr>
          <p:cNvPr id="15" name="Straight Arrow Connector 14">
            <a:extLst>
              <a:ext uri="{FF2B5EF4-FFF2-40B4-BE49-F238E27FC236}">
                <a16:creationId xmlns:a16="http://schemas.microsoft.com/office/drawing/2014/main" id="{DC05DA4C-3FC3-44BC-9B87-50BC9D99494D}"/>
              </a:ext>
            </a:extLst>
          </p:cNvPr>
          <p:cNvCxnSpPr>
            <a:stCxn id="7" idx="3"/>
            <a:endCxn id="13" idx="1"/>
          </p:cNvCxnSpPr>
          <p:nvPr/>
        </p:nvCxnSpPr>
        <p:spPr>
          <a:xfrm>
            <a:off x="2402361" y="1701462"/>
            <a:ext cx="1644432" cy="157562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D2D4B535-DF78-40D6-B2A5-B0D555D7C351}"/>
              </a:ext>
            </a:extLst>
          </p:cNvPr>
          <p:cNvCxnSpPr>
            <a:stCxn id="11" idx="1"/>
            <a:endCxn id="13" idx="3"/>
          </p:cNvCxnSpPr>
          <p:nvPr/>
        </p:nvCxnSpPr>
        <p:spPr>
          <a:xfrm flipH="1">
            <a:off x="5097207" y="1701462"/>
            <a:ext cx="1644433" cy="157562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CE43E7DB-6D4C-45AD-ABF0-859DE2B9DDAD}"/>
              </a:ext>
            </a:extLst>
          </p:cNvPr>
          <p:cNvSpPr txBox="1"/>
          <p:nvPr/>
        </p:nvSpPr>
        <p:spPr>
          <a:xfrm>
            <a:off x="1277746" y="2235892"/>
            <a:ext cx="1407758" cy="1477328"/>
          </a:xfrm>
          <a:prstGeom prst="rect">
            <a:avLst/>
          </a:prstGeom>
          <a:noFill/>
        </p:spPr>
        <p:txBody>
          <a:bodyPr wrap="none" rtlCol="0">
            <a:spAutoFit/>
          </a:bodyPr>
          <a:lstStyle/>
          <a:p>
            <a:pPr>
              <a:buClr>
                <a:srgbClr val="E7642A"/>
              </a:buClr>
            </a:pPr>
            <a:r>
              <a:rPr lang="en-US" b="1" dirty="0">
                <a:solidFill>
                  <a:srgbClr val="000000"/>
                </a:solidFill>
                <a:latin typeface="Source Sans Pro Light" panose="020B0403030403020204" pitchFamily="34" charset="0"/>
                <a:ea typeface="Source Sans Pro Light" panose="020B0403030403020204" pitchFamily="34" charset="0"/>
              </a:rPr>
              <a:t>User</a:t>
            </a: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Student</a:t>
            </a: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Employee</a:t>
            </a: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Teacher</a:t>
            </a: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Etc.</a:t>
            </a:r>
          </a:p>
        </p:txBody>
      </p:sp>
      <p:sp>
        <p:nvSpPr>
          <p:cNvPr id="14" name="TextBox 13">
            <a:extLst>
              <a:ext uri="{FF2B5EF4-FFF2-40B4-BE49-F238E27FC236}">
                <a16:creationId xmlns:a16="http://schemas.microsoft.com/office/drawing/2014/main" id="{ED31092E-42CD-45F2-8E84-77962718C015}"/>
              </a:ext>
            </a:extLst>
          </p:cNvPr>
          <p:cNvSpPr txBox="1"/>
          <p:nvPr/>
        </p:nvSpPr>
        <p:spPr>
          <a:xfrm>
            <a:off x="3575045" y="1265325"/>
            <a:ext cx="2172390" cy="1477328"/>
          </a:xfrm>
          <a:prstGeom prst="rect">
            <a:avLst/>
          </a:prstGeom>
          <a:noFill/>
        </p:spPr>
        <p:txBody>
          <a:bodyPr wrap="none" rtlCol="0">
            <a:spAutoFit/>
          </a:bodyPr>
          <a:lstStyle/>
          <a:p>
            <a:pPr>
              <a:buClr>
                <a:srgbClr val="E7642A"/>
              </a:buClr>
            </a:pPr>
            <a:r>
              <a:rPr lang="en-US" b="1" dirty="0">
                <a:solidFill>
                  <a:srgbClr val="000000"/>
                </a:solidFill>
                <a:latin typeface="Source Sans Pro Light" panose="020B0403030403020204" pitchFamily="34" charset="0"/>
                <a:ea typeface="Source Sans Pro Light" panose="020B0403030403020204" pitchFamily="34" charset="0"/>
              </a:rPr>
              <a:t>Group</a:t>
            </a:r>
            <a:endParaRPr lang="en-US" dirty="0">
              <a:solidFill>
                <a:srgbClr val="000000"/>
              </a:solidFill>
              <a:latin typeface="Source Sans Pro Light" panose="020B0403030403020204" pitchFamily="34" charset="0"/>
              <a:ea typeface="Source Sans Pro Light" panose="020B0403030403020204" pitchFamily="34" charset="0"/>
            </a:endParaRP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Students</a:t>
            </a: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Employees</a:t>
            </a: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Teachers</a:t>
            </a: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Human Resources</a:t>
            </a:r>
          </a:p>
        </p:txBody>
      </p:sp>
      <p:sp>
        <p:nvSpPr>
          <p:cNvPr id="16" name="TextBox 15">
            <a:extLst>
              <a:ext uri="{FF2B5EF4-FFF2-40B4-BE49-F238E27FC236}">
                <a16:creationId xmlns:a16="http://schemas.microsoft.com/office/drawing/2014/main" id="{0AD1D094-D2E7-45A3-9457-B729C1CF481C}"/>
              </a:ext>
            </a:extLst>
          </p:cNvPr>
          <p:cNvSpPr txBox="1"/>
          <p:nvPr/>
        </p:nvSpPr>
        <p:spPr>
          <a:xfrm>
            <a:off x="6636976" y="2236584"/>
            <a:ext cx="2172390" cy="923330"/>
          </a:xfrm>
          <a:prstGeom prst="rect">
            <a:avLst/>
          </a:prstGeom>
          <a:noFill/>
        </p:spPr>
        <p:txBody>
          <a:bodyPr wrap="square" rtlCol="0">
            <a:spAutoFit/>
          </a:bodyPr>
          <a:lstStyle/>
          <a:p>
            <a:pPr>
              <a:buClr>
                <a:srgbClr val="E7642A"/>
              </a:buClr>
            </a:pPr>
            <a:r>
              <a:rPr lang="en-US" b="1" dirty="0">
                <a:solidFill>
                  <a:srgbClr val="000000"/>
                </a:solidFill>
                <a:latin typeface="Source Sans Pro Light" panose="020B0403030403020204" pitchFamily="34" charset="0"/>
                <a:ea typeface="Source Sans Pro Light" panose="020B0403030403020204" pitchFamily="34" charset="0"/>
              </a:rPr>
              <a:t>Role 1</a:t>
            </a:r>
            <a:endParaRPr lang="en-US" dirty="0">
              <a:solidFill>
                <a:srgbClr val="000000"/>
              </a:solidFill>
              <a:latin typeface="Source Sans Pro Light" panose="020B0403030403020204" pitchFamily="34" charset="0"/>
              <a:ea typeface="Source Sans Pro Light" panose="020B0403030403020204" pitchFamily="34" charset="0"/>
            </a:endParaRP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Gaining access to Etrieve Central</a:t>
            </a:r>
          </a:p>
        </p:txBody>
      </p:sp>
      <p:sp>
        <p:nvSpPr>
          <p:cNvPr id="21" name="TextBox 20">
            <a:extLst>
              <a:ext uri="{FF2B5EF4-FFF2-40B4-BE49-F238E27FC236}">
                <a16:creationId xmlns:a16="http://schemas.microsoft.com/office/drawing/2014/main" id="{01590228-D434-4AD8-A192-1D8ECDF2E218}"/>
              </a:ext>
            </a:extLst>
          </p:cNvPr>
          <p:cNvSpPr txBox="1"/>
          <p:nvPr/>
        </p:nvSpPr>
        <p:spPr>
          <a:xfrm>
            <a:off x="6636976" y="3277083"/>
            <a:ext cx="2172390" cy="1200329"/>
          </a:xfrm>
          <a:prstGeom prst="rect">
            <a:avLst/>
          </a:prstGeom>
          <a:noFill/>
        </p:spPr>
        <p:txBody>
          <a:bodyPr wrap="square" rtlCol="0">
            <a:spAutoFit/>
          </a:bodyPr>
          <a:lstStyle/>
          <a:p>
            <a:pPr>
              <a:buClr>
                <a:srgbClr val="E7642A"/>
              </a:buClr>
            </a:pPr>
            <a:r>
              <a:rPr lang="en-US" b="1" dirty="0">
                <a:solidFill>
                  <a:srgbClr val="000000"/>
                </a:solidFill>
                <a:latin typeface="Source Sans Pro Light" panose="020B0403030403020204" pitchFamily="34" charset="0"/>
                <a:ea typeface="Source Sans Pro Light" panose="020B0403030403020204" pitchFamily="34" charset="0"/>
              </a:rPr>
              <a:t>Role 2</a:t>
            </a:r>
            <a:endParaRPr lang="en-US" dirty="0">
              <a:solidFill>
                <a:srgbClr val="000000"/>
              </a:solidFill>
              <a:latin typeface="Source Sans Pro Light" panose="020B0403030403020204" pitchFamily="34" charset="0"/>
              <a:ea typeface="Source Sans Pro Light" panose="020B0403030403020204" pitchFamily="34" charset="0"/>
            </a:endParaRP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Gaining access to submit specified form(s)</a:t>
            </a:r>
          </a:p>
        </p:txBody>
      </p:sp>
    </p:spTree>
    <p:extLst>
      <p:ext uri="{BB962C8B-B14F-4D97-AF65-F5344CB8AC3E}">
        <p14:creationId xmlns:p14="http://schemas.microsoft.com/office/powerpoint/2010/main" val="88787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1015"/>
            <a:ext cx="914400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Users, Groups, &amp; Role Relationships</a:t>
            </a:r>
          </a:p>
        </p:txBody>
      </p:sp>
      <p:pic>
        <p:nvPicPr>
          <p:cNvPr id="7" name="Picture 6">
            <a:extLst>
              <a:ext uri="{FF2B5EF4-FFF2-40B4-BE49-F238E27FC236}">
                <a16:creationId xmlns:a16="http://schemas.microsoft.com/office/drawing/2014/main" id="{C09B353F-821F-4978-B5BA-40EF0087D015}"/>
              </a:ext>
            </a:extLst>
          </p:cNvPr>
          <p:cNvPicPr>
            <a:picLocks noChangeAspect="1"/>
          </p:cNvPicPr>
          <p:nvPr/>
        </p:nvPicPr>
        <p:blipFill>
          <a:blip r:embed="rId3"/>
          <a:stretch>
            <a:fillRect/>
          </a:stretch>
        </p:blipFill>
        <p:spPr>
          <a:xfrm>
            <a:off x="449512" y="915863"/>
            <a:ext cx="1050414" cy="1050414"/>
          </a:xfrm>
          <a:prstGeom prst="rect">
            <a:avLst/>
          </a:prstGeom>
        </p:spPr>
      </p:pic>
      <p:pic>
        <p:nvPicPr>
          <p:cNvPr id="11" name="Picture 10">
            <a:extLst>
              <a:ext uri="{FF2B5EF4-FFF2-40B4-BE49-F238E27FC236}">
                <a16:creationId xmlns:a16="http://schemas.microsoft.com/office/drawing/2014/main" id="{CFADD7CE-7C7C-4B9A-970D-6CCCCD71C531}"/>
              </a:ext>
            </a:extLst>
          </p:cNvPr>
          <p:cNvPicPr>
            <a:picLocks noChangeAspect="1"/>
          </p:cNvPicPr>
          <p:nvPr/>
        </p:nvPicPr>
        <p:blipFill>
          <a:blip r:embed="rId4"/>
          <a:stretch>
            <a:fillRect/>
          </a:stretch>
        </p:blipFill>
        <p:spPr>
          <a:xfrm>
            <a:off x="4532472" y="915863"/>
            <a:ext cx="1050414" cy="1050414"/>
          </a:xfrm>
          <a:prstGeom prst="rect">
            <a:avLst/>
          </a:prstGeom>
        </p:spPr>
      </p:pic>
      <p:pic>
        <p:nvPicPr>
          <p:cNvPr id="13" name="Picture 12">
            <a:extLst>
              <a:ext uri="{FF2B5EF4-FFF2-40B4-BE49-F238E27FC236}">
                <a16:creationId xmlns:a16="http://schemas.microsoft.com/office/drawing/2014/main" id="{339C0543-2B35-48DA-AD1C-5967C084F077}"/>
              </a:ext>
            </a:extLst>
          </p:cNvPr>
          <p:cNvPicPr>
            <a:picLocks noChangeAspect="1"/>
          </p:cNvPicPr>
          <p:nvPr/>
        </p:nvPicPr>
        <p:blipFill>
          <a:blip r:embed="rId5"/>
          <a:stretch>
            <a:fillRect/>
          </a:stretch>
        </p:blipFill>
        <p:spPr>
          <a:xfrm>
            <a:off x="2490991" y="915863"/>
            <a:ext cx="1050414" cy="1050414"/>
          </a:xfrm>
          <a:prstGeom prst="rect">
            <a:avLst/>
          </a:prstGeom>
        </p:spPr>
      </p:pic>
      <p:cxnSp>
        <p:nvCxnSpPr>
          <p:cNvPr id="15" name="Straight Arrow Connector 14">
            <a:extLst>
              <a:ext uri="{FF2B5EF4-FFF2-40B4-BE49-F238E27FC236}">
                <a16:creationId xmlns:a16="http://schemas.microsoft.com/office/drawing/2014/main" id="{DC05DA4C-3FC3-44BC-9B87-50BC9D99494D}"/>
              </a:ext>
            </a:extLst>
          </p:cNvPr>
          <p:cNvCxnSpPr>
            <a:cxnSpLocks/>
            <a:stCxn id="18" idx="3"/>
            <a:endCxn id="24" idx="1"/>
          </p:cNvCxnSpPr>
          <p:nvPr/>
        </p:nvCxnSpPr>
        <p:spPr>
          <a:xfrm>
            <a:off x="1730858" y="2571750"/>
            <a:ext cx="529202"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8" name="Rectangle: Rounded Corners 17">
            <a:extLst>
              <a:ext uri="{FF2B5EF4-FFF2-40B4-BE49-F238E27FC236}">
                <a16:creationId xmlns:a16="http://schemas.microsoft.com/office/drawing/2014/main" id="{EAF74A3C-5886-4B4F-8884-194E4FB92EFB}"/>
              </a:ext>
            </a:extLst>
          </p:cNvPr>
          <p:cNvSpPr/>
          <p:nvPr/>
        </p:nvSpPr>
        <p:spPr>
          <a:xfrm>
            <a:off x="218581" y="2046543"/>
            <a:ext cx="1512277" cy="105041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a:ea typeface="+mn-ea"/>
                <a:cs typeface="+mn-cs"/>
              </a:rPr>
              <a:t>Student User: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prstClr val="white"/>
                </a:solidFill>
                <a:effectLst/>
                <a:highlight>
                  <a:srgbClr val="0000FF"/>
                </a:highlight>
                <a:uLnTx/>
                <a:uFillTx/>
                <a:latin typeface="Calibri"/>
                <a:ea typeface="+mn-ea"/>
                <a:cs typeface="+mn-cs"/>
              </a:rPr>
              <a:t>Billy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dirty="0">
                <a:solidFill>
                  <a:prstClr val="white"/>
                </a:solidFill>
                <a:latin typeface="Calibri"/>
              </a:rPr>
              <a:t>Bobbie</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prstClr val="white"/>
                </a:solidFill>
                <a:effectLst/>
                <a:uLnTx/>
                <a:uFillTx/>
                <a:latin typeface="Calibri"/>
                <a:ea typeface="+mn-ea"/>
                <a:cs typeface="+mn-cs"/>
              </a:rPr>
              <a:t>Ben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dirty="0">
                <a:solidFill>
                  <a:prstClr val="white"/>
                </a:solidFill>
                <a:latin typeface="Calibri"/>
              </a:rPr>
              <a:t>Bette</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Rectangle: Rounded Corners 19">
            <a:extLst>
              <a:ext uri="{FF2B5EF4-FFF2-40B4-BE49-F238E27FC236}">
                <a16:creationId xmlns:a16="http://schemas.microsoft.com/office/drawing/2014/main" id="{788DBC37-D508-4911-9E14-06B43E807D51}"/>
              </a:ext>
            </a:extLst>
          </p:cNvPr>
          <p:cNvSpPr/>
          <p:nvPr/>
        </p:nvSpPr>
        <p:spPr>
          <a:xfrm>
            <a:off x="4301540" y="2046544"/>
            <a:ext cx="1512277" cy="1050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a:ea typeface="+mn-ea"/>
                <a:cs typeface="+mn-cs"/>
              </a:rPr>
              <a:t>Access Etrieve Central</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prstClr val="white"/>
                </a:solidFill>
                <a:effectLst/>
                <a:uLnTx/>
                <a:uFillTx/>
                <a:latin typeface="Calibri"/>
                <a:ea typeface="+mn-ea"/>
                <a:cs typeface="+mn-cs"/>
              </a:rPr>
              <a:t>Access Flow</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dirty="0">
                <a:solidFill>
                  <a:prstClr val="white"/>
                </a:solidFill>
                <a:latin typeface="Calibri"/>
              </a:rPr>
              <a:t>Access Forms</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Rectangle: Rounded Corners 21">
            <a:extLst>
              <a:ext uri="{FF2B5EF4-FFF2-40B4-BE49-F238E27FC236}">
                <a16:creationId xmlns:a16="http://schemas.microsoft.com/office/drawing/2014/main" id="{B56ADE96-929A-4CEF-8D8E-761A612E47AB}"/>
              </a:ext>
            </a:extLst>
          </p:cNvPr>
          <p:cNvSpPr/>
          <p:nvPr/>
        </p:nvSpPr>
        <p:spPr>
          <a:xfrm>
            <a:off x="4301539" y="3177223"/>
            <a:ext cx="1512277" cy="7747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a:ea typeface="+mn-ea"/>
                <a:cs typeface="+mn-cs"/>
              </a:rPr>
              <a:t>Student Forms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prstClr val="white"/>
                </a:solidFill>
                <a:effectLst/>
                <a:uLnTx/>
                <a:uFillTx/>
                <a:latin typeface="Calibri"/>
                <a:ea typeface="+mn-ea"/>
                <a:cs typeface="+mn-cs"/>
              </a:rPr>
              <a:t>Submit Student Forms</a:t>
            </a:r>
          </a:p>
        </p:txBody>
      </p:sp>
      <p:sp>
        <p:nvSpPr>
          <p:cNvPr id="24" name="Rectangle: Rounded Corners 23">
            <a:extLst>
              <a:ext uri="{FF2B5EF4-FFF2-40B4-BE49-F238E27FC236}">
                <a16:creationId xmlns:a16="http://schemas.microsoft.com/office/drawing/2014/main" id="{93D518C4-857E-4535-8CA1-22F068BC4FAE}"/>
              </a:ext>
            </a:extLst>
          </p:cNvPr>
          <p:cNvSpPr/>
          <p:nvPr/>
        </p:nvSpPr>
        <p:spPr>
          <a:xfrm>
            <a:off x="2260060" y="2046543"/>
            <a:ext cx="1512277" cy="105041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a:ea typeface="+mn-ea"/>
                <a:cs typeface="+mn-cs"/>
              </a:rPr>
              <a:t>Group</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prstClr val="white"/>
                </a:solidFill>
                <a:effectLst/>
                <a:uLnTx/>
                <a:uFillTx/>
                <a:latin typeface="Calibri"/>
                <a:ea typeface="+mn-ea"/>
                <a:cs typeface="+mn-cs"/>
              </a:rPr>
              <a:t>Students</a:t>
            </a:r>
          </a:p>
        </p:txBody>
      </p:sp>
      <p:sp>
        <p:nvSpPr>
          <p:cNvPr id="27" name="Rectangle: Rounded Corners 26">
            <a:extLst>
              <a:ext uri="{FF2B5EF4-FFF2-40B4-BE49-F238E27FC236}">
                <a16:creationId xmlns:a16="http://schemas.microsoft.com/office/drawing/2014/main" id="{2BD9BD5B-CF49-419E-9FE5-4A06FAFE9390}"/>
              </a:ext>
            </a:extLst>
          </p:cNvPr>
          <p:cNvSpPr/>
          <p:nvPr/>
        </p:nvSpPr>
        <p:spPr>
          <a:xfrm>
            <a:off x="218580" y="3177223"/>
            <a:ext cx="1512277" cy="105041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a:ea typeface="+mn-ea"/>
                <a:cs typeface="+mn-cs"/>
              </a:rPr>
              <a:t>Employee User: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prstClr val="white"/>
                </a:solidFill>
                <a:effectLst/>
                <a:uLnTx/>
                <a:uFillTx/>
                <a:latin typeface="Calibri"/>
                <a:ea typeface="+mn-ea"/>
                <a:cs typeface="+mn-cs"/>
              </a:rPr>
              <a:t>Caitlyn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dirty="0">
                <a:solidFill>
                  <a:prstClr val="white"/>
                </a:solidFill>
                <a:latin typeface="Calibri"/>
              </a:rPr>
              <a:t>Carrie</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prstClr val="white"/>
                </a:solidFill>
                <a:effectLst/>
                <a:uLnTx/>
                <a:uFillTx/>
                <a:latin typeface="Calibri"/>
                <a:ea typeface="+mn-ea"/>
                <a:cs typeface="+mn-cs"/>
              </a:rPr>
              <a:t>Chris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dirty="0">
                <a:solidFill>
                  <a:prstClr val="white"/>
                </a:solidFill>
                <a:highlight>
                  <a:srgbClr val="0000FF"/>
                </a:highlight>
                <a:latin typeface="Calibri"/>
              </a:rPr>
              <a:t>Billy</a:t>
            </a:r>
            <a:endParaRPr kumimoji="0" lang="en-US" sz="1100" b="1" i="0" u="none" strike="noStrike" kern="1200" cap="none" spc="0" normalizeH="0" baseline="0" noProof="0" dirty="0">
              <a:ln>
                <a:noFill/>
              </a:ln>
              <a:solidFill>
                <a:prstClr val="white"/>
              </a:solidFill>
              <a:effectLst/>
              <a:highlight>
                <a:srgbClr val="0000FF"/>
              </a:highligh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6187EA24-14AD-42FA-9749-CD7BE126BCDD}"/>
              </a:ext>
            </a:extLst>
          </p:cNvPr>
          <p:cNvCxnSpPr>
            <a:cxnSpLocks/>
            <a:stCxn id="20" idx="1"/>
            <a:endCxn id="24" idx="3"/>
          </p:cNvCxnSpPr>
          <p:nvPr/>
        </p:nvCxnSpPr>
        <p:spPr>
          <a:xfrm flipH="1" flipV="1">
            <a:off x="3772337" y="2571750"/>
            <a:ext cx="529203"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Rectangle: Rounded Corners 35">
            <a:extLst>
              <a:ext uri="{FF2B5EF4-FFF2-40B4-BE49-F238E27FC236}">
                <a16:creationId xmlns:a16="http://schemas.microsoft.com/office/drawing/2014/main" id="{A3867346-E0E7-4FA6-AB94-0B5A21EA0A35}"/>
              </a:ext>
            </a:extLst>
          </p:cNvPr>
          <p:cNvSpPr/>
          <p:nvPr/>
        </p:nvSpPr>
        <p:spPr>
          <a:xfrm>
            <a:off x="2260059" y="3177223"/>
            <a:ext cx="1512277" cy="105041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a:ea typeface="+mn-ea"/>
                <a:cs typeface="+mn-cs"/>
              </a:rPr>
              <a:t>Group</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prstClr val="white"/>
                </a:solidFill>
                <a:effectLst/>
                <a:uLnTx/>
                <a:uFillTx/>
                <a:latin typeface="Calibri"/>
                <a:ea typeface="+mn-ea"/>
                <a:cs typeface="+mn-cs"/>
              </a:rPr>
              <a:t>Employees</a:t>
            </a:r>
          </a:p>
        </p:txBody>
      </p:sp>
      <p:cxnSp>
        <p:nvCxnSpPr>
          <p:cNvPr id="37" name="Straight Arrow Connector 36">
            <a:extLst>
              <a:ext uri="{FF2B5EF4-FFF2-40B4-BE49-F238E27FC236}">
                <a16:creationId xmlns:a16="http://schemas.microsoft.com/office/drawing/2014/main" id="{58C16ABE-CC6C-4500-BD83-79001EA77168}"/>
              </a:ext>
            </a:extLst>
          </p:cNvPr>
          <p:cNvCxnSpPr>
            <a:cxnSpLocks/>
            <a:stCxn id="27" idx="3"/>
            <a:endCxn id="36" idx="1"/>
          </p:cNvCxnSpPr>
          <p:nvPr/>
        </p:nvCxnSpPr>
        <p:spPr>
          <a:xfrm>
            <a:off x="1730857" y="3702430"/>
            <a:ext cx="529202"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Straight Arrow Connector 40">
            <a:extLst>
              <a:ext uri="{FF2B5EF4-FFF2-40B4-BE49-F238E27FC236}">
                <a16:creationId xmlns:a16="http://schemas.microsoft.com/office/drawing/2014/main" id="{B1FAFED9-E58C-400F-8D76-5BE9209D1246}"/>
              </a:ext>
            </a:extLst>
          </p:cNvPr>
          <p:cNvCxnSpPr>
            <a:cxnSpLocks/>
            <a:stCxn id="20" idx="1"/>
            <a:endCxn id="36" idx="3"/>
          </p:cNvCxnSpPr>
          <p:nvPr/>
        </p:nvCxnSpPr>
        <p:spPr>
          <a:xfrm flipH="1">
            <a:off x="3772336" y="2571751"/>
            <a:ext cx="529204" cy="113067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CB8ECE9C-AC97-4163-AD1E-1C3A02F30263}"/>
              </a:ext>
            </a:extLst>
          </p:cNvPr>
          <p:cNvCxnSpPr>
            <a:cxnSpLocks/>
            <a:stCxn id="22" idx="1"/>
            <a:endCxn id="24" idx="3"/>
          </p:cNvCxnSpPr>
          <p:nvPr/>
        </p:nvCxnSpPr>
        <p:spPr>
          <a:xfrm flipH="1" flipV="1">
            <a:off x="3772337" y="2571750"/>
            <a:ext cx="529202" cy="9928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pic>
        <p:nvPicPr>
          <p:cNvPr id="48" name="Picture 47">
            <a:extLst>
              <a:ext uri="{FF2B5EF4-FFF2-40B4-BE49-F238E27FC236}">
                <a16:creationId xmlns:a16="http://schemas.microsoft.com/office/drawing/2014/main" id="{CAC9D08B-1030-4CE7-8AF1-35DE891134C7}"/>
              </a:ext>
            </a:extLst>
          </p:cNvPr>
          <p:cNvPicPr>
            <a:picLocks noChangeAspect="1"/>
          </p:cNvPicPr>
          <p:nvPr/>
        </p:nvPicPr>
        <p:blipFill>
          <a:blip r:embed="rId6"/>
          <a:stretch>
            <a:fillRect/>
          </a:stretch>
        </p:blipFill>
        <p:spPr>
          <a:xfrm>
            <a:off x="6098019" y="1264575"/>
            <a:ext cx="2596469" cy="1015417"/>
          </a:xfrm>
          <a:prstGeom prst="rect">
            <a:avLst/>
          </a:prstGeom>
        </p:spPr>
      </p:pic>
      <p:pic>
        <p:nvPicPr>
          <p:cNvPr id="50" name="Picture 49">
            <a:extLst>
              <a:ext uri="{FF2B5EF4-FFF2-40B4-BE49-F238E27FC236}">
                <a16:creationId xmlns:a16="http://schemas.microsoft.com/office/drawing/2014/main" id="{54AB11B3-9440-40C0-B608-1322BF81A253}"/>
              </a:ext>
            </a:extLst>
          </p:cNvPr>
          <p:cNvPicPr>
            <a:picLocks noChangeAspect="1"/>
          </p:cNvPicPr>
          <p:nvPr/>
        </p:nvPicPr>
        <p:blipFill>
          <a:blip r:embed="rId7"/>
          <a:stretch>
            <a:fillRect/>
          </a:stretch>
        </p:blipFill>
        <p:spPr>
          <a:xfrm>
            <a:off x="6098018" y="2360259"/>
            <a:ext cx="2596469" cy="798136"/>
          </a:xfrm>
          <a:prstGeom prst="rect">
            <a:avLst/>
          </a:prstGeom>
        </p:spPr>
      </p:pic>
      <p:pic>
        <p:nvPicPr>
          <p:cNvPr id="52" name="Picture 51">
            <a:extLst>
              <a:ext uri="{FF2B5EF4-FFF2-40B4-BE49-F238E27FC236}">
                <a16:creationId xmlns:a16="http://schemas.microsoft.com/office/drawing/2014/main" id="{B827555B-1665-43F3-A700-E700E709AC1D}"/>
              </a:ext>
            </a:extLst>
          </p:cNvPr>
          <p:cNvPicPr>
            <a:picLocks noChangeAspect="1"/>
          </p:cNvPicPr>
          <p:nvPr/>
        </p:nvPicPr>
        <p:blipFill>
          <a:blip r:embed="rId8"/>
          <a:stretch>
            <a:fillRect/>
          </a:stretch>
        </p:blipFill>
        <p:spPr>
          <a:xfrm>
            <a:off x="6098018" y="3238662"/>
            <a:ext cx="2707418" cy="1708150"/>
          </a:xfrm>
          <a:prstGeom prst="rect">
            <a:avLst/>
          </a:prstGeom>
        </p:spPr>
      </p:pic>
      <p:sp>
        <p:nvSpPr>
          <p:cNvPr id="55" name="Rectangle: Rounded Corners 54">
            <a:extLst>
              <a:ext uri="{FF2B5EF4-FFF2-40B4-BE49-F238E27FC236}">
                <a16:creationId xmlns:a16="http://schemas.microsoft.com/office/drawing/2014/main" id="{A48B936F-D444-4E4B-89DC-420F3E92D54F}"/>
              </a:ext>
            </a:extLst>
          </p:cNvPr>
          <p:cNvSpPr/>
          <p:nvPr/>
        </p:nvSpPr>
        <p:spPr>
          <a:xfrm>
            <a:off x="4301538" y="4032187"/>
            <a:ext cx="1512277" cy="7747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a:ea typeface="+mn-ea"/>
                <a:cs typeface="+mn-cs"/>
              </a:rPr>
              <a:t>Employee Forms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prstClr val="white"/>
                </a:solidFill>
                <a:effectLst/>
                <a:uLnTx/>
                <a:uFillTx/>
                <a:latin typeface="Calibri"/>
                <a:ea typeface="+mn-ea"/>
                <a:cs typeface="+mn-cs"/>
              </a:rPr>
              <a:t>Submit Employee Forms</a:t>
            </a:r>
          </a:p>
        </p:txBody>
      </p:sp>
      <p:cxnSp>
        <p:nvCxnSpPr>
          <p:cNvPr id="57" name="Straight Arrow Connector 56">
            <a:extLst>
              <a:ext uri="{FF2B5EF4-FFF2-40B4-BE49-F238E27FC236}">
                <a16:creationId xmlns:a16="http://schemas.microsoft.com/office/drawing/2014/main" id="{0B264AAF-F6C2-4CA5-AED9-B91DF683F75F}"/>
              </a:ext>
            </a:extLst>
          </p:cNvPr>
          <p:cNvCxnSpPr>
            <a:cxnSpLocks/>
            <a:stCxn id="55" idx="1"/>
            <a:endCxn id="36" idx="3"/>
          </p:cNvCxnSpPr>
          <p:nvPr/>
        </p:nvCxnSpPr>
        <p:spPr>
          <a:xfrm flipH="1" flipV="1">
            <a:off x="3772336" y="3702430"/>
            <a:ext cx="529202" cy="7171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Straight Arrow Connector 59">
            <a:extLst>
              <a:ext uri="{FF2B5EF4-FFF2-40B4-BE49-F238E27FC236}">
                <a16:creationId xmlns:a16="http://schemas.microsoft.com/office/drawing/2014/main" id="{0B30CD3E-231E-4E4D-9493-6608827E2D71}"/>
              </a:ext>
            </a:extLst>
          </p:cNvPr>
          <p:cNvCxnSpPr>
            <a:cxnSpLocks/>
            <a:stCxn id="52" idx="1"/>
            <a:endCxn id="22" idx="3"/>
          </p:cNvCxnSpPr>
          <p:nvPr/>
        </p:nvCxnSpPr>
        <p:spPr>
          <a:xfrm flipH="1" flipV="1">
            <a:off x="5813816" y="3564573"/>
            <a:ext cx="284202" cy="528164"/>
          </a:xfrm>
          <a:prstGeom prst="straightConnector1">
            <a:avLst/>
          </a:prstGeom>
          <a:ln>
            <a:prstDash val="sysDash"/>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3" name="Straight Arrow Connector 62">
            <a:extLst>
              <a:ext uri="{FF2B5EF4-FFF2-40B4-BE49-F238E27FC236}">
                <a16:creationId xmlns:a16="http://schemas.microsoft.com/office/drawing/2014/main" id="{621B6917-43AE-4142-89C0-655711BF5AE1}"/>
              </a:ext>
            </a:extLst>
          </p:cNvPr>
          <p:cNvCxnSpPr>
            <a:cxnSpLocks/>
            <a:stCxn id="48" idx="1"/>
            <a:endCxn id="20" idx="3"/>
          </p:cNvCxnSpPr>
          <p:nvPr/>
        </p:nvCxnSpPr>
        <p:spPr>
          <a:xfrm flipH="1">
            <a:off x="5813817" y="1772284"/>
            <a:ext cx="284202" cy="799467"/>
          </a:xfrm>
          <a:prstGeom prst="straightConnector1">
            <a:avLst/>
          </a:prstGeom>
          <a:ln>
            <a:prstDash val="sysDash"/>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66" name="Straight Arrow Connector 65">
            <a:extLst>
              <a:ext uri="{FF2B5EF4-FFF2-40B4-BE49-F238E27FC236}">
                <a16:creationId xmlns:a16="http://schemas.microsoft.com/office/drawing/2014/main" id="{F0CB7D0E-2B66-4357-86FB-CCCDE6878567}"/>
              </a:ext>
            </a:extLst>
          </p:cNvPr>
          <p:cNvCxnSpPr>
            <a:cxnSpLocks/>
            <a:stCxn id="50" idx="1"/>
            <a:endCxn id="20" idx="3"/>
          </p:cNvCxnSpPr>
          <p:nvPr/>
        </p:nvCxnSpPr>
        <p:spPr>
          <a:xfrm flipH="1" flipV="1">
            <a:off x="5813817" y="2571751"/>
            <a:ext cx="284201" cy="187576"/>
          </a:xfrm>
          <a:prstGeom prst="straightConnector1">
            <a:avLst/>
          </a:prstGeom>
          <a:ln>
            <a:prstDash val="sysDash"/>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273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83516"/>
            <a:ext cx="9144001" cy="110799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User Imports</a:t>
            </a:r>
          </a:p>
        </p:txBody>
      </p:sp>
    </p:spTree>
    <p:extLst>
      <p:ext uri="{BB962C8B-B14F-4D97-AF65-F5344CB8AC3E}">
        <p14:creationId xmlns:p14="http://schemas.microsoft.com/office/powerpoint/2010/main" val="171179630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1015"/>
            <a:ext cx="914400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User Imports</a:t>
            </a:r>
          </a:p>
        </p:txBody>
      </p:sp>
      <p:sp>
        <p:nvSpPr>
          <p:cNvPr id="3" name="Rectangle 2">
            <a:extLst>
              <a:ext uri="{FF2B5EF4-FFF2-40B4-BE49-F238E27FC236}">
                <a16:creationId xmlns:a16="http://schemas.microsoft.com/office/drawing/2014/main" id="{D9B14918-07A2-4EA1-A13A-BBFEE2CF8DCC}"/>
              </a:ext>
            </a:extLst>
          </p:cNvPr>
          <p:cNvSpPr/>
          <p:nvPr/>
        </p:nvSpPr>
        <p:spPr>
          <a:xfrm>
            <a:off x="972966" y="857346"/>
            <a:ext cx="7198067" cy="3600986"/>
          </a:xfrm>
          <a:prstGeom prst="rect">
            <a:avLst/>
          </a:prstGeom>
        </p:spPr>
        <p:txBody>
          <a:bodyPr wrap="square">
            <a:spAutoFit/>
          </a:bodyPr>
          <a:lstStyle/>
          <a:p>
            <a:pPr marL="635000" indent="-457200">
              <a:buClr>
                <a:srgbClr val="E7642A"/>
              </a:buClr>
              <a:buSzPct val="80000"/>
              <a:buFont typeface="Wingdings 3" panose="05040102010807070707" pitchFamily="18" charset="2"/>
              <a:buChar char=""/>
            </a:pPr>
            <a:r>
              <a:rPr lang="en-US" sz="2400" dirty="0">
                <a:solidFill>
                  <a:schemeClr val="accent2"/>
                </a:solidFill>
                <a:latin typeface="Calibri Light" panose="020F0302020204030204" pitchFamily="34" charset="0"/>
                <a:ea typeface="Source Sans Pro Light" panose="020B0403030403020204" pitchFamily="34" charset="0"/>
                <a:cs typeface="Calibri Light" panose="020F0302020204030204" pitchFamily="34" charset="0"/>
              </a:rPr>
              <a:t>Used to create Etrieve User Records</a:t>
            </a:r>
          </a:p>
          <a:p>
            <a:pPr marL="635000" indent="-457200">
              <a:buClr>
                <a:srgbClr val="E7642A"/>
              </a:buClr>
              <a:buSzPct val="80000"/>
              <a:buFont typeface="Wingdings 3" panose="05040102010807070707" pitchFamily="18" charset="2"/>
              <a:buChar char=""/>
            </a:pPr>
            <a:r>
              <a:rPr lang="en-US" sz="2400" dirty="0">
                <a:solidFill>
                  <a:schemeClr val="accent2"/>
                </a:solidFill>
                <a:latin typeface="Calibri Light" panose="020F0302020204030204" pitchFamily="34" charset="0"/>
                <a:ea typeface="Source Sans Pro Light" panose="020B0403030403020204" pitchFamily="34" charset="0"/>
                <a:cs typeface="Calibri Light" panose="020F0302020204030204" pitchFamily="34" charset="0"/>
              </a:rPr>
              <a:t>Can also be used to update:</a:t>
            </a:r>
          </a:p>
          <a:p>
            <a:pPr marL="1092200" lvl="1" indent="-457200">
              <a:buClr>
                <a:srgbClr val="E7642A"/>
              </a:buClr>
              <a:buSzPct val="80000"/>
              <a:buFont typeface="Wingdings 3" panose="05040102010807070707" pitchFamily="18" charset="2"/>
              <a:buChar char=""/>
            </a:pPr>
            <a:r>
              <a:rPr lang="en-US" dirty="0">
                <a:solidFill>
                  <a:schemeClr val="tx2"/>
                </a:solidFill>
                <a:latin typeface="Calibri Light" panose="020F0302020204030204" pitchFamily="34" charset="0"/>
                <a:cs typeface="Calibri Light" panose="020F0302020204030204" pitchFamily="34" charset="0"/>
              </a:rPr>
              <a:t>Active Status on User Account</a:t>
            </a:r>
          </a:p>
          <a:p>
            <a:pPr marL="1092200" lvl="1" indent="-457200">
              <a:buClr>
                <a:srgbClr val="E7642A"/>
              </a:buClr>
              <a:buSzPct val="80000"/>
              <a:buFont typeface="Wingdings 3" panose="05040102010807070707" pitchFamily="18" charset="2"/>
              <a:buChar char=""/>
            </a:pPr>
            <a:r>
              <a:rPr lang="en-US" dirty="0">
                <a:solidFill>
                  <a:schemeClr val="tx2"/>
                </a:solidFill>
                <a:latin typeface="Calibri Light" panose="020F0302020204030204" pitchFamily="34" charset="0"/>
                <a:cs typeface="Calibri Light" panose="020F0302020204030204" pitchFamily="34" charset="0"/>
              </a:rPr>
              <a:t>Personal Identifiers</a:t>
            </a:r>
          </a:p>
          <a:p>
            <a:pPr marL="1092200" lvl="1" indent="-457200">
              <a:buClr>
                <a:srgbClr val="E7642A"/>
              </a:buClr>
              <a:buSzPct val="80000"/>
              <a:buFont typeface="Wingdings 3" panose="05040102010807070707" pitchFamily="18" charset="2"/>
              <a:buChar char=""/>
            </a:pPr>
            <a:r>
              <a:rPr lang="en-US" dirty="0">
                <a:solidFill>
                  <a:schemeClr val="tx2"/>
                </a:solidFill>
                <a:latin typeface="Calibri Light" panose="020F0302020204030204" pitchFamily="34" charset="0"/>
                <a:cs typeface="Calibri Light" panose="020F0302020204030204" pitchFamily="34" charset="0"/>
              </a:rPr>
              <a:t>Assigned Groups</a:t>
            </a:r>
          </a:p>
          <a:p>
            <a:pPr marL="1092200" lvl="1" indent="-457200">
              <a:buClr>
                <a:srgbClr val="E7642A"/>
              </a:buClr>
              <a:buSzPct val="80000"/>
              <a:buFont typeface="Wingdings 3" panose="05040102010807070707" pitchFamily="18" charset="2"/>
              <a:buChar char=""/>
            </a:pPr>
            <a:r>
              <a:rPr lang="en-US" dirty="0">
                <a:solidFill>
                  <a:schemeClr val="tx2"/>
                </a:solidFill>
                <a:latin typeface="Calibri Light" panose="020F0302020204030204" pitchFamily="34" charset="0"/>
                <a:cs typeface="Calibri Light" panose="020F0302020204030204" pitchFamily="34" charset="0"/>
              </a:rPr>
              <a:t>Assigned Roles</a:t>
            </a:r>
          </a:p>
          <a:p>
            <a:pPr marL="1092200" lvl="1" indent="-457200">
              <a:buClr>
                <a:srgbClr val="E7642A"/>
              </a:buClr>
              <a:buSzPct val="80000"/>
              <a:buFont typeface="Wingdings 3" panose="05040102010807070707" pitchFamily="18" charset="2"/>
              <a:buChar char=""/>
            </a:pPr>
            <a:r>
              <a:rPr lang="en-US" dirty="0">
                <a:solidFill>
                  <a:schemeClr val="tx2"/>
                </a:solidFill>
                <a:latin typeface="Calibri Light" panose="020F0302020204030204" pitchFamily="34" charset="0"/>
                <a:cs typeface="Calibri Light" panose="020F0302020204030204" pitchFamily="34" charset="0"/>
              </a:rPr>
              <a:t>Custom Properties</a:t>
            </a:r>
          </a:p>
          <a:p>
            <a:pPr marL="635000" indent="-457200">
              <a:buClr>
                <a:srgbClr val="E7642A"/>
              </a:buClr>
              <a:buSzPct val="80000"/>
              <a:buFont typeface="Wingdings 3" panose="05040102010807070707" pitchFamily="18" charset="2"/>
              <a:buChar char=""/>
              <a:defRPr/>
            </a:pPr>
            <a:r>
              <a:rPr kumimoji="0" lang="en-US" sz="2400" b="0" i="0" u="none" strike="noStrike" kern="1200" cap="none" spc="0" normalizeH="0" baseline="0" noProof="0" dirty="0">
                <a:ln>
                  <a:noFill/>
                </a:ln>
                <a:solidFill>
                  <a:srgbClr val="0E9491"/>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Records are imported</a:t>
            </a:r>
            <a:r>
              <a:rPr kumimoji="0" lang="en-US" sz="2400" b="0" i="0" u="none" strike="noStrike" kern="1200" cap="none" spc="0" normalizeH="0" noProof="0" dirty="0">
                <a:ln>
                  <a:noFill/>
                </a:ln>
                <a:solidFill>
                  <a:srgbClr val="0E9491"/>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 via a tab-delimited text file</a:t>
            </a:r>
          </a:p>
          <a:p>
            <a:pPr marL="635000" indent="-457200">
              <a:buClr>
                <a:srgbClr val="E7642A"/>
              </a:buClr>
              <a:buSzPct val="80000"/>
              <a:buFont typeface="Wingdings 3" panose="05040102010807070707" pitchFamily="18" charset="2"/>
              <a:buChar char=""/>
              <a:defRPr/>
            </a:pPr>
            <a:r>
              <a:rPr lang="en-US" sz="2400" baseline="0" dirty="0">
                <a:solidFill>
                  <a:srgbClr val="0E9491"/>
                </a:solidFill>
                <a:latin typeface="Calibri Light" panose="020F0302020204030204" pitchFamily="34" charset="0"/>
                <a:ea typeface="Source Sans Pro Light" panose="020B0403030403020204" pitchFamily="34" charset="0"/>
                <a:cs typeface="Calibri Light" panose="020F0302020204030204" pitchFamily="34" charset="0"/>
              </a:rPr>
              <a:t>Can be run manually</a:t>
            </a:r>
            <a:r>
              <a:rPr lang="en-US" sz="2400" dirty="0">
                <a:solidFill>
                  <a:srgbClr val="0E9491"/>
                </a:solidFill>
                <a:latin typeface="Calibri Light" panose="020F0302020204030204" pitchFamily="34" charset="0"/>
                <a:ea typeface="Source Sans Pro Light" panose="020B0403030403020204" pitchFamily="34" charset="0"/>
                <a:cs typeface="Calibri Light" panose="020F0302020204030204" pitchFamily="34" charset="0"/>
              </a:rPr>
              <a:t> or by scheduled process</a:t>
            </a:r>
          </a:p>
          <a:p>
            <a:pPr marL="635000" indent="-457200">
              <a:buClr>
                <a:srgbClr val="E7642A"/>
              </a:buClr>
              <a:buSzPct val="80000"/>
              <a:buFont typeface="Wingdings 3" panose="05040102010807070707" pitchFamily="18" charset="2"/>
              <a:buChar char=""/>
              <a:defRPr/>
            </a:pPr>
            <a:r>
              <a:rPr kumimoji="0" lang="en-US" sz="2400" b="0" i="0" u="none" strike="noStrike" kern="1200" cap="none" spc="0" normalizeH="0" baseline="0" noProof="0" dirty="0">
                <a:ln>
                  <a:noFill/>
                </a:ln>
                <a:solidFill>
                  <a:srgbClr val="0E9491"/>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Full documentation</a:t>
            </a:r>
            <a:r>
              <a:rPr kumimoji="0" lang="en-US" sz="2400" b="0" i="0" u="none" strike="noStrike" kern="1200" cap="none" spc="0" normalizeH="0" noProof="0" dirty="0">
                <a:ln>
                  <a:noFill/>
                </a:ln>
                <a:solidFill>
                  <a:srgbClr val="0E9491"/>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 can be found here:</a:t>
            </a:r>
          </a:p>
          <a:p>
            <a:pPr marL="177800">
              <a:buClr>
                <a:srgbClr val="E7642A"/>
              </a:buClr>
              <a:buSzPct val="80000"/>
              <a:defRPr/>
            </a:pPr>
            <a:r>
              <a:rPr lang="en-US" dirty="0">
                <a:solidFill>
                  <a:srgbClr val="000000"/>
                </a:solidFill>
                <a:latin typeface="Calibri Light" panose="020F0302020204030204" pitchFamily="34" charset="0"/>
                <a:ea typeface="Source Sans Pro Light" panose="020B0403030403020204" pitchFamily="34" charset="0"/>
                <a:cs typeface="Calibri Light" panose="020F0302020204030204" pitchFamily="34" charset="0"/>
              </a:rPr>
              <a:t>	https://community.softdocs.com/s/article/Etrieve-User-Imports</a:t>
            </a:r>
            <a:endParaRPr lang="en-US" sz="2000" dirty="0">
              <a:solidFill>
                <a:schemeClr val="tx2"/>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0693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1015"/>
            <a:ext cx="914400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User Imports</a:t>
            </a:r>
          </a:p>
        </p:txBody>
      </p:sp>
      <p:sp>
        <p:nvSpPr>
          <p:cNvPr id="7" name="Rectangle 6">
            <a:extLst>
              <a:ext uri="{FF2B5EF4-FFF2-40B4-BE49-F238E27FC236}">
                <a16:creationId xmlns:a16="http://schemas.microsoft.com/office/drawing/2014/main" id="{F19E252A-832D-4C97-9E61-FDAC5B390418}"/>
              </a:ext>
            </a:extLst>
          </p:cNvPr>
          <p:cNvSpPr/>
          <p:nvPr/>
        </p:nvSpPr>
        <p:spPr>
          <a:xfrm>
            <a:off x="4572000" y="1017478"/>
            <a:ext cx="4445701" cy="2862322"/>
          </a:xfrm>
          <a:prstGeom prst="rect">
            <a:avLst/>
          </a:prstGeom>
        </p:spPr>
        <p:txBody>
          <a:bodyPr wrap="square">
            <a:spAutoFit/>
          </a:bodyPr>
          <a:lstStyle/>
          <a:p>
            <a:pPr marL="635000" indent="-457200">
              <a:buClr>
                <a:srgbClr val="E7642A"/>
              </a:buClr>
              <a:buSzPct val="80000"/>
              <a:buFont typeface="Wingdings 3" panose="05040102010807070707" pitchFamily="18" charset="2"/>
              <a:buChar char=""/>
            </a:pPr>
            <a:r>
              <a:rPr lang="en-US" sz="2000" dirty="0">
                <a:solidFill>
                  <a:schemeClr val="accent2"/>
                </a:solidFill>
                <a:latin typeface="Calibri Light" panose="020F0302020204030204" pitchFamily="34" charset="0"/>
                <a:ea typeface="Source Sans Pro Light" panose="020B0403030403020204" pitchFamily="34" charset="0"/>
                <a:cs typeface="Calibri Light" panose="020F0302020204030204" pitchFamily="34" charset="0"/>
              </a:rPr>
              <a:t>To run a User Import manually, create the import file and place in the import directory defined in the import configuration.</a:t>
            </a:r>
          </a:p>
          <a:p>
            <a:pPr marL="635000" indent="-457200">
              <a:buClr>
                <a:srgbClr val="E7642A"/>
              </a:buClr>
              <a:buSzPct val="80000"/>
              <a:buFont typeface="Wingdings 3" panose="05040102010807070707" pitchFamily="18" charset="2"/>
              <a:buChar char=""/>
            </a:pPr>
            <a:endParaRPr lang="en-US" sz="2000" dirty="0">
              <a:solidFill>
                <a:schemeClr val="accent2"/>
              </a:solidFill>
              <a:latin typeface="Calibri Light" panose="020F0302020204030204" pitchFamily="34" charset="0"/>
              <a:ea typeface="Source Sans Pro Light" panose="020B0403030403020204" pitchFamily="34" charset="0"/>
              <a:cs typeface="Calibri Light" panose="020F0302020204030204" pitchFamily="34" charset="0"/>
            </a:endParaRPr>
          </a:p>
          <a:p>
            <a:pPr marL="635000" indent="-457200">
              <a:buClr>
                <a:srgbClr val="E7642A"/>
              </a:buClr>
              <a:buSzPct val="80000"/>
              <a:buFont typeface="Wingdings 3" panose="05040102010807070707" pitchFamily="18" charset="2"/>
              <a:buChar char=""/>
            </a:pPr>
            <a:endParaRPr lang="en-US" sz="2000" dirty="0">
              <a:solidFill>
                <a:schemeClr val="accent2"/>
              </a:solidFill>
              <a:latin typeface="Calibri Light" panose="020F0302020204030204" pitchFamily="34" charset="0"/>
              <a:ea typeface="Source Sans Pro Light" panose="020B0403030403020204" pitchFamily="34" charset="0"/>
              <a:cs typeface="Calibri Light" panose="020F0302020204030204" pitchFamily="34" charset="0"/>
            </a:endParaRPr>
          </a:p>
          <a:p>
            <a:pPr marL="635000" indent="-457200">
              <a:buClr>
                <a:srgbClr val="E7642A"/>
              </a:buClr>
              <a:buSzPct val="80000"/>
              <a:buFont typeface="Wingdings 3" panose="05040102010807070707" pitchFamily="18" charset="2"/>
              <a:buChar char=""/>
            </a:pPr>
            <a:endParaRPr lang="en-US" sz="2000" dirty="0">
              <a:solidFill>
                <a:schemeClr val="accent2"/>
              </a:solidFill>
              <a:latin typeface="Calibri Light" panose="020F0302020204030204" pitchFamily="34" charset="0"/>
              <a:ea typeface="Source Sans Pro Light" panose="020B0403030403020204" pitchFamily="34" charset="0"/>
              <a:cs typeface="Calibri Light" panose="020F0302020204030204" pitchFamily="34" charset="0"/>
            </a:endParaRPr>
          </a:p>
          <a:p>
            <a:pPr marL="635000" indent="-457200">
              <a:buClr>
                <a:srgbClr val="E7642A"/>
              </a:buClr>
              <a:buSzPct val="80000"/>
              <a:buFont typeface="Wingdings 3" panose="05040102010807070707" pitchFamily="18" charset="2"/>
              <a:buChar char=""/>
            </a:pPr>
            <a:r>
              <a:rPr lang="en-US" sz="2000" dirty="0">
                <a:solidFill>
                  <a:schemeClr val="accent2"/>
                </a:solidFill>
                <a:latin typeface="Calibri Light" panose="020F0302020204030204" pitchFamily="34" charset="0"/>
                <a:ea typeface="Source Sans Pro Light" panose="020B0403030403020204" pitchFamily="34" charset="0"/>
                <a:cs typeface="Calibri Light" panose="020F0302020204030204" pitchFamily="34" charset="0"/>
              </a:rPr>
              <a:t>Click ERP User Import to execute the import process </a:t>
            </a:r>
          </a:p>
        </p:txBody>
      </p:sp>
      <p:pic>
        <p:nvPicPr>
          <p:cNvPr id="8" name="Picture 7">
            <a:extLst>
              <a:ext uri="{FF2B5EF4-FFF2-40B4-BE49-F238E27FC236}">
                <a16:creationId xmlns:a16="http://schemas.microsoft.com/office/drawing/2014/main" id="{C197F030-A2DF-43D7-A3AA-242174A2B736}"/>
              </a:ext>
            </a:extLst>
          </p:cNvPr>
          <p:cNvPicPr>
            <a:picLocks noChangeAspect="1"/>
          </p:cNvPicPr>
          <p:nvPr/>
        </p:nvPicPr>
        <p:blipFill>
          <a:blip r:embed="rId3"/>
          <a:stretch>
            <a:fillRect/>
          </a:stretch>
        </p:blipFill>
        <p:spPr>
          <a:xfrm>
            <a:off x="630652" y="2913134"/>
            <a:ext cx="3724602" cy="1521316"/>
          </a:xfrm>
          <a:prstGeom prst="rect">
            <a:avLst/>
          </a:prstGeom>
        </p:spPr>
      </p:pic>
      <p:pic>
        <p:nvPicPr>
          <p:cNvPr id="5" name="Picture 4">
            <a:extLst>
              <a:ext uri="{FF2B5EF4-FFF2-40B4-BE49-F238E27FC236}">
                <a16:creationId xmlns:a16="http://schemas.microsoft.com/office/drawing/2014/main" id="{A9BA0CB1-D690-40D8-827F-443D21AAC8AB}"/>
              </a:ext>
            </a:extLst>
          </p:cNvPr>
          <p:cNvPicPr>
            <a:picLocks noChangeAspect="1"/>
          </p:cNvPicPr>
          <p:nvPr/>
        </p:nvPicPr>
        <p:blipFill>
          <a:blip r:embed="rId4"/>
          <a:stretch>
            <a:fillRect/>
          </a:stretch>
        </p:blipFill>
        <p:spPr>
          <a:xfrm>
            <a:off x="630652" y="1299039"/>
            <a:ext cx="3736679" cy="1272711"/>
          </a:xfrm>
          <a:prstGeom prst="rect">
            <a:avLst/>
          </a:prstGeom>
        </p:spPr>
      </p:pic>
    </p:spTree>
    <p:extLst>
      <p:ext uri="{BB962C8B-B14F-4D97-AF65-F5344CB8AC3E}">
        <p14:creationId xmlns:p14="http://schemas.microsoft.com/office/powerpoint/2010/main" val="416744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1.jpg"/>
          <p:cNvPicPr>
            <a:picLocks/>
          </p:cNvPicPr>
          <p:nvPr/>
        </p:nvPicPr>
        <p:blipFill>
          <a:blip r:embed="rId3" cstate="email">
            <a:extLst>
              <a:ext uri="{28A0092B-C50C-407E-A947-70E740481C1C}">
                <a14:useLocalDpi xmlns:a14="http://schemas.microsoft.com/office/drawing/2010/main"/>
              </a:ext>
            </a:extLst>
          </a:blip>
          <a:stretch>
            <a:fillRect/>
          </a:stretch>
        </p:blipFill>
        <p:spPr>
          <a:xfrm>
            <a:off x="-7463" y="3414"/>
            <a:ext cx="9158926" cy="5189141"/>
          </a:xfrm>
          <a:prstGeom prst="rect">
            <a:avLst/>
          </a:prstGeom>
        </p:spPr>
      </p:pic>
      <p:pic>
        <p:nvPicPr>
          <p:cNvPr id="7" name="Picture 6" descr="Color-Line.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828800" y="2499728"/>
            <a:ext cx="5486400" cy="34761"/>
          </a:xfrm>
          <a:prstGeom prst="rect">
            <a:avLst/>
          </a:prstGeom>
        </p:spPr>
      </p:pic>
      <p:sp>
        <p:nvSpPr>
          <p:cNvPr id="9" name="TextBox 8"/>
          <p:cNvSpPr txBox="1"/>
          <p:nvPr/>
        </p:nvSpPr>
        <p:spPr>
          <a:xfrm>
            <a:off x="1334064" y="4829789"/>
            <a:ext cx="7760128" cy="207877"/>
          </a:xfrm>
          <a:prstGeom prst="rect">
            <a:avLst/>
          </a:prstGeom>
          <a:noFill/>
        </p:spPr>
        <p:txBody>
          <a:bodyPr wrap="square" rtlCol="0">
            <a:spAutoFit/>
          </a:bodyPr>
          <a:lstStyle/>
          <a:p>
            <a:pPr algn="ctr"/>
            <a:r>
              <a:rPr lang="en-US" sz="751" dirty="0">
                <a:solidFill>
                  <a:schemeClr val="bg1"/>
                </a:solidFill>
                <a:latin typeface="Calibri Light" panose="020F0302020204030204" pitchFamily="34" charset="0"/>
                <a:cs typeface="Calibri Light" panose="020F0302020204030204" pitchFamily="34" charset="0"/>
              </a:rPr>
              <a:t>This presentation is CONFIDENTIAL and property of Softdocs, Inc. It is to be used only for the purpose intended. Any unauthorized use is strictly prohibited. © 201</a:t>
            </a:r>
            <a:r>
              <a:rPr lang="en-US" sz="751" b="1" dirty="0">
                <a:solidFill>
                  <a:schemeClr val="bg1"/>
                </a:solidFill>
                <a:latin typeface="Calibri Light" panose="020F0302020204030204" pitchFamily="34" charset="0"/>
                <a:cs typeface="Calibri Light" panose="020F0302020204030204" pitchFamily="34" charset="0"/>
              </a:rPr>
              <a:t>7 </a:t>
            </a:r>
            <a:r>
              <a:rPr lang="en-US" sz="751" dirty="0">
                <a:solidFill>
                  <a:schemeClr val="bg1"/>
                </a:solidFill>
                <a:latin typeface="Calibri Light" panose="020F0302020204030204" pitchFamily="34" charset="0"/>
                <a:cs typeface="Calibri Light" panose="020F0302020204030204" pitchFamily="34" charset="0"/>
              </a:rPr>
              <a:t>Softdocs, Inc.</a:t>
            </a:r>
          </a:p>
        </p:txBody>
      </p:sp>
      <p:pic>
        <p:nvPicPr>
          <p:cNvPr id="10" name="Picture 9" descr="Softdocs-Logo-WHITE.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0615" y="4207523"/>
            <a:ext cx="1867895" cy="1068436"/>
          </a:xfrm>
          <a:prstGeom prst="rect">
            <a:avLst/>
          </a:prstGeom>
        </p:spPr>
      </p:pic>
      <p:pic>
        <p:nvPicPr>
          <p:cNvPr id="11" name="Picture 10" descr="Etrieve-by-Softdocs-lofo-WHITE.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163215" y="1069634"/>
            <a:ext cx="2823152" cy="1242187"/>
          </a:xfrm>
          <a:prstGeom prst="rect">
            <a:avLst/>
          </a:prstGeom>
        </p:spPr>
      </p:pic>
      <p:sp>
        <p:nvSpPr>
          <p:cNvPr id="12" name="Rectangle 11"/>
          <p:cNvSpPr/>
          <p:nvPr/>
        </p:nvSpPr>
        <p:spPr>
          <a:xfrm>
            <a:off x="173181" y="2597985"/>
            <a:ext cx="8921011" cy="584775"/>
          </a:xfrm>
          <a:prstGeom prst="rect">
            <a:avLst/>
          </a:prstGeom>
        </p:spPr>
        <p:txBody>
          <a:bodyPr wrap="square" anchor="t">
            <a:spAutoFit/>
          </a:bodyPr>
          <a:lstStyle/>
          <a:p>
            <a:pPr algn="ctr"/>
            <a:r>
              <a:rPr lang="en-US" sz="3200" dirty="0">
                <a:solidFill>
                  <a:schemeClr val="bg1"/>
                </a:solidFill>
                <a:latin typeface="Calibri Light" panose="020F0302020204030204" pitchFamily="34" charset="0"/>
                <a:ea typeface="Source Sans Pro Light" panose="020B0403030403020204" pitchFamily="34" charset="0"/>
                <a:cs typeface="Calibri Light" panose="020F0302020204030204" pitchFamily="34" charset="0"/>
              </a:rPr>
              <a:t>Etrieve Forms Security Training</a:t>
            </a:r>
            <a:endParaRPr lang="en-US" sz="2800" dirty="0">
              <a:solidFill>
                <a:schemeClr val="bg1"/>
              </a:solidFill>
              <a:latin typeface="Calibri Light" panose="020F0302020204030204" pitchFamily="34" charset="0"/>
              <a:ea typeface="Source Sans Pro Light" panose="020B0403030403020204" pitchFamily="34" charset="0"/>
              <a:cs typeface="Calibri Light" panose="020F0302020204030204" pitchFamily="34" charset="0"/>
            </a:endParaRPr>
          </a:p>
        </p:txBody>
      </p:sp>
    </p:spTree>
    <p:extLst>
      <p:ext uri="{BB962C8B-B14F-4D97-AF65-F5344CB8AC3E}">
        <p14:creationId xmlns:p14="http://schemas.microsoft.com/office/powerpoint/2010/main" val="84416075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1015"/>
            <a:ext cx="914400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User Imports</a:t>
            </a:r>
          </a:p>
        </p:txBody>
      </p:sp>
      <p:sp>
        <p:nvSpPr>
          <p:cNvPr id="3" name="Rectangle 2">
            <a:extLst>
              <a:ext uri="{FF2B5EF4-FFF2-40B4-BE49-F238E27FC236}">
                <a16:creationId xmlns:a16="http://schemas.microsoft.com/office/drawing/2014/main" id="{D9B14918-07A2-4EA1-A13A-BBFEE2CF8DCC}"/>
              </a:ext>
            </a:extLst>
          </p:cNvPr>
          <p:cNvSpPr/>
          <p:nvPr/>
        </p:nvSpPr>
        <p:spPr>
          <a:xfrm>
            <a:off x="385011" y="857346"/>
            <a:ext cx="8325851" cy="2369880"/>
          </a:xfrm>
          <a:prstGeom prst="rect">
            <a:avLst/>
          </a:prstGeom>
        </p:spPr>
        <p:txBody>
          <a:bodyPr wrap="square">
            <a:spAutoFit/>
          </a:bodyPr>
          <a:lstStyle/>
          <a:p>
            <a:pPr marL="635000" indent="-457200">
              <a:buClr>
                <a:srgbClr val="E7642A"/>
              </a:buClr>
              <a:buSzPct val="80000"/>
              <a:buFont typeface="Wingdings 3" panose="05040102010807070707" pitchFamily="18" charset="2"/>
              <a:buChar char=""/>
            </a:pPr>
            <a:r>
              <a:rPr lang="en-US" sz="2800" dirty="0">
                <a:solidFill>
                  <a:schemeClr val="accent2"/>
                </a:solidFill>
                <a:latin typeface="Calibri Light" panose="020F0302020204030204" pitchFamily="34" charset="0"/>
                <a:ea typeface="Source Sans Pro Light" panose="020B0403030403020204" pitchFamily="34" charset="0"/>
                <a:cs typeface="Calibri Light" panose="020F0302020204030204" pitchFamily="34" charset="0"/>
              </a:rPr>
              <a:t>Caveats for User Imports</a:t>
            </a:r>
          </a:p>
          <a:p>
            <a:pPr marL="1092200" lvl="1" indent="-457200">
              <a:buClr>
                <a:srgbClr val="E7642A"/>
              </a:buClr>
              <a:buSzPct val="80000"/>
              <a:buFont typeface="Wingdings 3" panose="05040102010807070707" pitchFamily="18" charset="2"/>
              <a:buChar char=""/>
            </a:pPr>
            <a:r>
              <a:rPr lang="en-US" sz="2400" dirty="0">
                <a:solidFill>
                  <a:srgbClr val="000000"/>
                </a:solidFill>
                <a:latin typeface="Calibri Light" panose="020F0302020204030204" pitchFamily="34" charset="0"/>
                <a:ea typeface="Source Sans Pro Light" panose="020B0403030403020204" pitchFamily="34" charset="0"/>
                <a:cs typeface="Calibri Light" panose="020F0302020204030204" pitchFamily="34" charset="0"/>
              </a:rPr>
              <a:t>Cannot be used to update User’s Username</a:t>
            </a:r>
          </a:p>
          <a:p>
            <a:pPr marL="1092200" lvl="1" indent="-457200">
              <a:buClr>
                <a:srgbClr val="E7642A"/>
              </a:buClr>
              <a:buSzPct val="80000"/>
              <a:buFont typeface="Wingdings 3" panose="05040102010807070707" pitchFamily="18" charset="2"/>
              <a:buChar char=""/>
            </a:pPr>
            <a:r>
              <a:rPr lang="en-US" sz="2400" dirty="0">
                <a:solidFill>
                  <a:schemeClr val="tx2"/>
                </a:solidFill>
                <a:latin typeface="Calibri Light" panose="020F0302020204030204" pitchFamily="34" charset="0"/>
                <a:cs typeface="Calibri Light" panose="020F0302020204030204" pitchFamily="34" charset="0"/>
              </a:rPr>
              <a:t>Group updates will append new Groups to User record</a:t>
            </a:r>
            <a:endParaRPr lang="en-US" sz="2400" dirty="0">
              <a:solidFill>
                <a:srgbClr val="000000"/>
              </a:solidFill>
              <a:latin typeface="Calibri Light" panose="020F0302020204030204" pitchFamily="34" charset="0"/>
              <a:ea typeface="Source Sans Pro Light" panose="020B0403030403020204" pitchFamily="34" charset="0"/>
              <a:cs typeface="Calibri Light" panose="020F0302020204030204" pitchFamily="34" charset="0"/>
            </a:endParaRPr>
          </a:p>
          <a:p>
            <a:pPr marL="1092200" lvl="1" indent="-457200">
              <a:buClr>
                <a:srgbClr val="E7642A"/>
              </a:buClr>
              <a:buSzPct val="80000"/>
              <a:buFont typeface="Wingdings 3" panose="05040102010807070707" pitchFamily="18" charset="2"/>
              <a:buChar char=""/>
            </a:pPr>
            <a:r>
              <a:rPr lang="en-US" sz="2400" dirty="0">
                <a:solidFill>
                  <a:srgbClr val="000000"/>
                </a:solidFill>
                <a:latin typeface="Calibri Light" panose="020F0302020204030204" pitchFamily="34" charset="0"/>
                <a:ea typeface="Source Sans Pro Light" panose="020B0403030403020204" pitchFamily="34" charset="0"/>
                <a:cs typeface="Calibri Light" panose="020F0302020204030204" pitchFamily="34" charset="0"/>
              </a:rPr>
              <a:t>Active Status value only applies to Etrieve Authentication</a:t>
            </a:r>
          </a:p>
          <a:p>
            <a:pPr marL="1092200" lvl="1" indent="-457200">
              <a:buClr>
                <a:srgbClr val="E7642A"/>
              </a:buClr>
              <a:buSzPct val="80000"/>
              <a:buFont typeface="Wingdings 3" panose="05040102010807070707" pitchFamily="18" charset="2"/>
              <a:buChar char=""/>
            </a:pPr>
            <a:r>
              <a:rPr lang="en-US" sz="2400">
                <a:solidFill>
                  <a:schemeClr val="tx2"/>
                </a:solidFill>
                <a:latin typeface="Calibri Light" panose="020F0302020204030204" pitchFamily="34" charset="0"/>
                <a:cs typeface="Calibri Light" panose="020F0302020204030204" pitchFamily="34" charset="0"/>
              </a:rPr>
              <a:t>Custom </a:t>
            </a:r>
            <a:r>
              <a:rPr lang="en-US" sz="2400" dirty="0">
                <a:solidFill>
                  <a:schemeClr val="tx2"/>
                </a:solidFill>
                <a:latin typeface="Calibri Light" panose="020F0302020204030204" pitchFamily="34" charset="0"/>
                <a:cs typeface="Calibri Light" panose="020F0302020204030204" pitchFamily="34" charset="0"/>
              </a:rPr>
              <a:t>Property updates replace existing values with new values</a:t>
            </a:r>
          </a:p>
        </p:txBody>
      </p:sp>
    </p:spTree>
    <p:extLst>
      <p:ext uri="{BB962C8B-B14F-4D97-AF65-F5344CB8AC3E}">
        <p14:creationId xmlns:p14="http://schemas.microsoft.com/office/powerpoint/2010/main" val="102196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46272"/>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606" y="128945"/>
            <a:ext cx="8350785" cy="1107996"/>
          </a:xfrm>
          <a:prstGeom prst="rect">
            <a:avLst/>
          </a:prstGeom>
          <a:noFill/>
        </p:spPr>
        <p:txBody>
          <a:bodyPr wrap="square" rtlCol="0" anchor="t" anchorCtr="1">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591D6C"/>
                </a:solidFill>
                <a:effectLst/>
                <a:uLnTx/>
                <a:uFillTx/>
                <a:latin typeface="Source Sans Pro Light" panose="020B0403030403020204" pitchFamily="34" charset="0"/>
                <a:ea typeface="Source Sans Pro Light" panose="020B0403030403020204" pitchFamily="34" charset="0"/>
                <a:cs typeface="+mn-cs"/>
              </a:rPr>
              <a:t>Agenda</a:t>
            </a:r>
          </a:p>
        </p:txBody>
      </p:sp>
      <p:sp>
        <p:nvSpPr>
          <p:cNvPr id="4" name="TextBox 10">
            <a:extLst>
              <a:ext uri="{FF2B5EF4-FFF2-40B4-BE49-F238E27FC236}">
                <a16:creationId xmlns:a16="http://schemas.microsoft.com/office/drawing/2014/main" id="{2F5CED60-2B59-4E5D-9766-E221D03C71B3}"/>
              </a:ext>
            </a:extLst>
          </p:cNvPr>
          <p:cNvSpPr txBox="1"/>
          <p:nvPr/>
        </p:nvSpPr>
        <p:spPr>
          <a:xfrm>
            <a:off x="420720" y="1236941"/>
            <a:ext cx="8302556" cy="369527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spcFirstLastPara="0" vert="horz" wrap="square" lIns="0" tIns="0" rIns="0" bIns="0" numCol="1" spcCol="0" rtlCol="0" anchor="t" anchorCtr="0" forceAA="0" compatLnSpc="1">
            <a:prstTxWarp prst="textNoShape">
              <a:avLst/>
            </a:prstTxWarp>
            <a:noAutofit/>
          </a:bodyPr>
          <a:lstStyle/>
          <a:p>
            <a:pPr marL="1092200" lvl="1" indent="-457200">
              <a:buClr>
                <a:srgbClr val="E7642A"/>
              </a:buClr>
              <a:buSzPct val="80000"/>
              <a:buFont typeface="Wingdings 3" panose="05040102010807070707" pitchFamily="18" charset="2"/>
              <a:buChar char=""/>
            </a:pPr>
            <a:r>
              <a:rPr lang="en-US" sz="2800" dirty="0">
                <a:solidFill>
                  <a:srgbClr val="000000"/>
                </a:solidFill>
                <a:latin typeface="Source Sans Pro Light" panose="020B0403030403020204" pitchFamily="34" charset="0"/>
                <a:ea typeface="Source Sans Pro Light" panose="020B0403030403020204" pitchFamily="34" charset="0"/>
                <a:cs typeface="Calibri Light" panose="020F0302020204030204" pitchFamily="34" charset="0"/>
              </a:rPr>
              <a:t>Etrieve Security for Central Users</a:t>
            </a:r>
          </a:p>
          <a:p>
            <a:pPr marL="1549400" lvl="2" indent="-457200">
              <a:buClr>
                <a:srgbClr val="E7642A"/>
              </a:buClr>
              <a:buSzPct val="80000"/>
              <a:buFont typeface="Wingdings 3" panose="05040102010807070707" pitchFamily="18" charset="2"/>
              <a:buChar char=""/>
            </a:pPr>
            <a:r>
              <a:rPr lang="en-US" sz="2000" dirty="0">
                <a:solidFill>
                  <a:srgbClr val="000000"/>
                </a:solidFill>
                <a:latin typeface="Source Sans Pro Light" panose="020B0403030403020204" pitchFamily="34" charset="0"/>
                <a:ea typeface="Source Sans Pro Light" panose="020B0403030403020204" pitchFamily="34" charset="0"/>
                <a:cs typeface="Calibri Light" panose="020F0302020204030204" pitchFamily="34" charset="0"/>
              </a:rPr>
              <a:t>Etrieve Security</a:t>
            </a:r>
          </a:p>
          <a:p>
            <a:pPr marL="1549400" lvl="2" indent="-457200">
              <a:buClr>
                <a:srgbClr val="E7642A"/>
              </a:buClr>
              <a:buSzPct val="80000"/>
              <a:buFont typeface="Wingdings 3" panose="05040102010807070707" pitchFamily="18" charset="2"/>
              <a:buChar char=""/>
            </a:pPr>
            <a:r>
              <a:rPr lang="en-US" sz="2000" dirty="0">
                <a:solidFill>
                  <a:srgbClr val="000000"/>
                </a:solidFill>
                <a:latin typeface="Source Sans Pro Light" panose="020B0403030403020204" pitchFamily="34" charset="0"/>
                <a:ea typeface="Source Sans Pro Light" panose="020B0403030403020204" pitchFamily="34" charset="0"/>
                <a:cs typeface="Calibri Light" panose="020F0302020204030204" pitchFamily="34" charset="0"/>
              </a:rPr>
              <a:t>Creating &amp; Setting up a Role</a:t>
            </a:r>
          </a:p>
          <a:p>
            <a:pPr marL="1549400" lvl="2" indent="-457200">
              <a:buClr>
                <a:srgbClr val="E7642A"/>
              </a:buClr>
              <a:buSzPct val="80000"/>
              <a:buFont typeface="Wingdings 3" panose="05040102010807070707" pitchFamily="18" charset="2"/>
              <a:buChar char=""/>
            </a:pPr>
            <a:r>
              <a:rPr lang="en-US" sz="2000" dirty="0">
                <a:solidFill>
                  <a:srgbClr val="000000"/>
                </a:solidFill>
                <a:latin typeface="Source Sans Pro Light" panose="020B0403030403020204" pitchFamily="34" charset="0"/>
                <a:ea typeface="Source Sans Pro Light" panose="020B0403030403020204" pitchFamily="34" charset="0"/>
                <a:cs typeface="Calibri Light" panose="020F0302020204030204" pitchFamily="34" charset="0"/>
              </a:rPr>
              <a:t>Form Privileges</a:t>
            </a:r>
          </a:p>
          <a:p>
            <a:pPr marL="1549400" lvl="2" indent="-457200">
              <a:buClr>
                <a:srgbClr val="E7642A"/>
              </a:buClr>
              <a:buSzPct val="80000"/>
              <a:buFont typeface="Wingdings 3" panose="05040102010807070707" pitchFamily="18" charset="2"/>
              <a:buChar char=""/>
            </a:pPr>
            <a:r>
              <a:rPr lang="en-US" sz="2000" dirty="0">
                <a:solidFill>
                  <a:srgbClr val="000000"/>
                </a:solidFill>
                <a:latin typeface="Source Sans Pro Light" panose="020B0403030403020204" pitchFamily="34" charset="0"/>
                <a:ea typeface="Source Sans Pro Light" panose="020B0403030403020204" pitchFamily="34" charset="0"/>
                <a:cs typeface="Calibri Light" panose="020F0302020204030204" pitchFamily="34" charset="0"/>
              </a:rPr>
              <a:t>Flow Privileges</a:t>
            </a:r>
          </a:p>
          <a:p>
            <a:pPr marL="1549400" lvl="2" indent="-457200">
              <a:buClr>
                <a:srgbClr val="E7642A"/>
              </a:buClr>
              <a:buSzPct val="80000"/>
              <a:buFont typeface="Wingdings 3" panose="05040102010807070707" pitchFamily="18" charset="2"/>
              <a:buChar char=""/>
            </a:pPr>
            <a:r>
              <a:rPr lang="en-US" sz="2000" dirty="0">
                <a:solidFill>
                  <a:srgbClr val="000000"/>
                </a:solidFill>
                <a:latin typeface="Source Sans Pro Light" panose="020B0403030403020204" pitchFamily="34" charset="0"/>
                <a:ea typeface="Source Sans Pro Light" panose="020B0403030403020204" pitchFamily="34" charset="0"/>
                <a:cs typeface="Calibri Light" panose="020F0302020204030204" pitchFamily="34" charset="0"/>
              </a:rPr>
              <a:t>Creating &amp; Setting up a Group</a:t>
            </a:r>
          </a:p>
          <a:p>
            <a:pPr marL="1549400" lvl="2" indent="-457200">
              <a:buClr>
                <a:srgbClr val="E7642A"/>
              </a:buClr>
              <a:buSzPct val="80000"/>
              <a:buFont typeface="Wingdings 3" panose="05040102010807070707" pitchFamily="18" charset="2"/>
              <a:buChar char=""/>
            </a:pPr>
            <a:r>
              <a:rPr lang="en-US" sz="2000" dirty="0">
                <a:solidFill>
                  <a:srgbClr val="000000"/>
                </a:solidFill>
                <a:latin typeface="Source Sans Pro Light" panose="020B0403030403020204" pitchFamily="34" charset="0"/>
                <a:ea typeface="Source Sans Pro Light" panose="020B0403030403020204" pitchFamily="34" charset="0"/>
                <a:cs typeface="Calibri Light" panose="020F0302020204030204" pitchFamily="34" charset="0"/>
              </a:rPr>
              <a:t>Groups for Flow Only</a:t>
            </a:r>
          </a:p>
          <a:p>
            <a:pPr marL="1549400" lvl="2" indent="-457200">
              <a:buClr>
                <a:srgbClr val="E7642A"/>
              </a:buClr>
              <a:buSzPct val="80000"/>
              <a:buFont typeface="Wingdings 3" panose="05040102010807070707" pitchFamily="18" charset="2"/>
              <a:buChar char=""/>
            </a:pPr>
            <a:r>
              <a:rPr lang="en-US" sz="2000" dirty="0">
                <a:solidFill>
                  <a:srgbClr val="000000"/>
                </a:solidFill>
                <a:latin typeface="Source Sans Pro Light" panose="020B0403030403020204" pitchFamily="34" charset="0"/>
                <a:ea typeface="Source Sans Pro Light" panose="020B0403030403020204" pitchFamily="34" charset="0"/>
                <a:cs typeface="Calibri Light" panose="020F0302020204030204" pitchFamily="34" charset="0"/>
              </a:rPr>
              <a:t>Users, Groups, &amp; Role Relationships</a:t>
            </a:r>
          </a:p>
          <a:p>
            <a:pPr marL="1092200" marR="0" lvl="1" indent="-457200" algn="l" defTabSz="457200" rtl="0" eaLnBrk="1" fontAlgn="auto" latinLnBrk="0" hangingPunct="1">
              <a:lnSpc>
                <a:spcPct val="100000"/>
              </a:lnSpc>
              <a:spcBef>
                <a:spcPts val="0"/>
              </a:spcBef>
              <a:spcAft>
                <a:spcPts val="0"/>
              </a:spcAft>
              <a:buClr>
                <a:srgbClr val="E7642A"/>
              </a:buClr>
              <a:buSzPct val="80000"/>
              <a:buFont typeface="Wingdings 3" panose="05040102010807070707" pitchFamily="18" charset="2"/>
              <a:buChar char=""/>
              <a:tabLst/>
              <a:defRPr/>
            </a:pPr>
            <a:r>
              <a:rPr kumimoji="0" lang="en-US" sz="2800" b="0" i="0" u="none" strike="noStrike" kern="1200" cap="none" spc="0" normalizeH="0" baseline="0" noProof="0" dirty="0">
                <a:ln>
                  <a:noFill/>
                </a:ln>
                <a:solidFill>
                  <a:srgbClr val="000000"/>
                </a:solidFill>
                <a:effectLst/>
                <a:uLnTx/>
                <a:uFillTx/>
                <a:latin typeface="Source Sans Pro Light" panose="020B0403030403020204" pitchFamily="34" charset="0"/>
                <a:ea typeface="Source Sans Pro Light" panose="020B0403030403020204" pitchFamily="34" charset="0"/>
                <a:cs typeface="Calibri Light" panose="020F0302020204030204" pitchFamily="34" charset="0"/>
              </a:rPr>
              <a:t>User Imports</a:t>
            </a:r>
          </a:p>
        </p:txBody>
      </p:sp>
    </p:spTree>
    <p:extLst>
      <p:ext uri="{BB962C8B-B14F-4D97-AF65-F5344CB8AC3E}">
        <p14:creationId xmlns:p14="http://schemas.microsoft.com/office/powerpoint/2010/main" val="41398142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83516"/>
            <a:ext cx="9144001" cy="110799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Etrieve Security</a:t>
            </a:r>
          </a:p>
        </p:txBody>
      </p:sp>
    </p:spTree>
    <p:extLst>
      <p:ext uri="{BB962C8B-B14F-4D97-AF65-F5344CB8AC3E}">
        <p14:creationId xmlns:p14="http://schemas.microsoft.com/office/powerpoint/2010/main" val="38358791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1015"/>
            <a:ext cx="914400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Etrieve Security</a:t>
            </a:r>
          </a:p>
        </p:txBody>
      </p:sp>
      <p:pic>
        <p:nvPicPr>
          <p:cNvPr id="3" name="Picture 2">
            <a:extLst>
              <a:ext uri="{FF2B5EF4-FFF2-40B4-BE49-F238E27FC236}">
                <a16:creationId xmlns:a16="http://schemas.microsoft.com/office/drawing/2014/main" id="{F7BCF1A1-347D-4301-B8BD-0D7080A1AC7E}"/>
              </a:ext>
            </a:extLst>
          </p:cNvPr>
          <p:cNvPicPr>
            <a:picLocks noChangeAspect="1"/>
          </p:cNvPicPr>
          <p:nvPr/>
        </p:nvPicPr>
        <p:blipFill>
          <a:blip r:embed="rId3"/>
          <a:stretch>
            <a:fillRect/>
          </a:stretch>
        </p:blipFill>
        <p:spPr>
          <a:xfrm>
            <a:off x="1351947" y="1176255"/>
            <a:ext cx="1050414" cy="1050414"/>
          </a:xfrm>
          <a:prstGeom prst="rect">
            <a:avLst/>
          </a:prstGeom>
        </p:spPr>
      </p:pic>
      <p:pic>
        <p:nvPicPr>
          <p:cNvPr id="4" name="Picture 3">
            <a:extLst>
              <a:ext uri="{FF2B5EF4-FFF2-40B4-BE49-F238E27FC236}">
                <a16:creationId xmlns:a16="http://schemas.microsoft.com/office/drawing/2014/main" id="{25D3D123-DE0D-4617-B521-D731B3020CC8}"/>
              </a:ext>
            </a:extLst>
          </p:cNvPr>
          <p:cNvPicPr>
            <a:picLocks noChangeAspect="1"/>
          </p:cNvPicPr>
          <p:nvPr/>
        </p:nvPicPr>
        <p:blipFill>
          <a:blip r:embed="rId4"/>
          <a:stretch>
            <a:fillRect/>
          </a:stretch>
        </p:blipFill>
        <p:spPr>
          <a:xfrm>
            <a:off x="6741640" y="1176255"/>
            <a:ext cx="1050414" cy="1050414"/>
          </a:xfrm>
          <a:prstGeom prst="rect">
            <a:avLst/>
          </a:prstGeom>
        </p:spPr>
      </p:pic>
      <p:pic>
        <p:nvPicPr>
          <p:cNvPr id="5" name="Picture 4">
            <a:extLst>
              <a:ext uri="{FF2B5EF4-FFF2-40B4-BE49-F238E27FC236}">
                <a16:creationId xmlns:a16="http://schemas.microsoft.com/office/drawing/2014/main" id="{76A85D68-B4E7-452C-B0DA-2A56F42D993A}"/>
              </a:ext>
            </a:extLst>
          </p:cNvPr>
          <p:cNvPicPr>
            <a:picLocks noChangeAspect="1"/>
          </p:cNvPicPr>
          <p:nvPr/>
        </p:nvPicPr>
        <p:blipFill>
          <a:blip r:embed="rId5"/>
          <a:stretch>
            <a:fillRect/>
          </a:stretch>
        </p:blipFill>
        <p:spPr>
          <a:xfrm>
            <a:off x="4046793" y="2751876"/>
            <a:ext cx="1050414" cy="1050414"/>
          </a:xfrm>
          <a:prstGeom prst="rect">
            <a:avLst/>
          </a:prstGeom>
        </p:spPr>
      </p:pic>
      <p:cxnSp>
        <p:nvCxnSpPr>
          <p:cNvPr id="6" name="Straight Arrow Connector 5">
            <a:extLst>
              <a:ext uri="{FF2B5EF4-FFF2-40B4-BE49-F238E27FC236}">
                <a16:creationId xmlns:a16="http://schemas.microsoft.com/office/drawing/2014/main" id="{6304AB22-2A34-447F-AC9E-32A9CB82F892}"/>
              </a:ext>
            </a:extLst>
          </p:cNvPr>
          <p:cNvCxnSpPr>
            <a:stCxn id="3" idx="3"/>
            <a:endCxn id="5" idx="1"/>
          </p:cNvCxnSpPr>
          <p:nvPr/>
        </p:nvCxnSpPr>
        <p:spPr>
          <a:xfrm>
            <a:off x="2402361" y="1701462"/>
            <a:ext cx="1644432" cy="157562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 name="Straight Arrow Connector 6">
            <a:extLst>
              <a:ext uri="{FF2B5EF4-FFF2-40B4-BE49-F238E27FC236}">
                <a16:creationId xmlns:a16="http://schemas.microsoft.com/office/drawing/2014/main" id="{B0821869-4719-41A4-8166-BE755CF54F0F}"/>
              </a:ext>
            </a:extLst>
          </p:cNvPr>
          <p:cNvCxnSpPr>
            <a:stCxn id="4" idx="1"/>
            <a:endCxn id="5" idx="3"/>
          </p:cNvCxnSpPr>
          <p:nvPr/>
        </p:nvCxnSpPr>
        <p:spPr>
          <a:xfrm flipH="1">
            <a:off x="5097207" y="1701462"/>
            <a:ext cx="1644433" cy="157562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D7028E55-6F54-4B51-8C01-656EBACA4E0A}"/>
              </a:ext>
            </a:extLst>
          </p:cNvPr>
          <p:cNvSpPr txBox="1"/>
          <p:nvPr/>
        </p:nvSpPr>
        <p:spPr>
          <a:xfrm>
            <a:off x="911986" y="2322232"/>
            <a:ext cx="2218877" cy="369332"/>
          </a:xfrm>
          <a:prstGeom prst="rect">
            <a:avLst/>
          </a:prstGeom>
          <a:noFill/>
        </p:spPr>
        <p:txBody>
          <a:bodyPr wrap="none" rtlCol="0">
            <a:spAutoFit/>
          </a:bodyPr>
          <a:lstStyle/>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Users go in Groups</a:t>
            </a:r>
          </a:p>
        </p:txBody>
      </p:sp>
      <p:sp>
        <p:nvSpPr>
          <p:cNvPr id="10" name="TextBox 9">
            <a:extLst>
              <a:ext uri="{FF2B5EF4-FFF2-40B4-BE49-F238E27FC236}">
                <a16:creationId xmlns:a16="http://schemas.microsoft.com/office/drawing/2014/main" id="{A9B2DBE1-9C11-4451-9AE4-A5DE8A9D19F0}"/>
              </a:ext>
            </a:extLst>
          </p:cNvPr>
          <p:cNvSpPr txBox="1"/>
          <p:nvPr/>
        </p:nvSpPr>
        <p:spPr>
          <a:xfrm>
            <a:off x="3603980" y="1536507"/>
            <a:ext cx="1936040" cy="923330"/>
          </a:xfrm>
          <a:prstGeom prst="rect">
            <a:avLst/>
          </a:prstGeom>
          <a:noFill/>
        </p:spPr>
        <p:txBody>
          <a:bodyPr wrap="square" rtlCol="0">
            <a:spAutoFit/>
          </a:bodyPr>
          <a:lstStyle/>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Grouping of like Users’ Permissions</a:t>
            </a:r>
          </a:p>
        </p:txBody>
      </p:sp>
      <p:sp>
        <p:nvSpPr>
          <p:cNvPr id="14" name="TextBox 13">
            <a:extLst>
              <a:ext uri="{FF2B5EF4-FFF2-40B4-BE49-F238E27FC236}">
                <a16:creationId xmlns:a16="http://schemas.microsoft.com/office/drawing/2014/main" id="{B6ACEF1C-B068-4E10-9EC8-356C7CE14347}"/>
              </a:ext>
            </a:extLst>
          </p:cNvPr>
          <p:cNvSpPr txBox="1"/>
          <p:nvPr/>
        </p:nvSpPr>
        <p:spPr>
          <a:xfrm>
            <a:off x="6353530" y="2347065"/>
            <a:ext cx="1936040" cy="1477328"/>
          </a:xfrm>
          <a:prstGeom prst="rect">
            <a:avLst/>
          </a:prstGeom>
          <a:noFill/>
        </p:spPr>
        <p:txBody>
          <a:bodyPr wrap="square" rtlCol="0">
            <a:spAutoFit/>
          </a:bodyPr>
          <a:lstStyle/>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Permissions go on Roles</a:t>
            </a:r>
          </a:p>
          <a:p>
            <a:pPr>
              <a:buClr>
                <a:srgbClr val="E7642A"/>
              </a:buClr>
            </a:pPr>
            <a:endParaRPr lang="en-US" dirty="0">
              <a:solidFill>
                <a:srgbClr val="000000"/>
              </a:solidFill>
              <a:latin typeface="Source Sans Pro Light" panose="020B0403030403020204" pitchFamily="34" charset="0"/>
              <a:ea typeface="Source Sans Pro Light" panose="020B0403030403020204" pitchFamily="34" charset="0"/>
            </a:endParaRP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Roles go on Groups</a:t>
            </a:r>
          </a:p>
        </p:txBody>
      </p:sp>
    </p:spTree>
    <p:extLst>
      <p:ext uri="{BB962C8B-B14F-4D97-AF65-F5344CB8AC3E}">
        <p14:creationId xmlns:p14="http://schemas.microsoft.com/office/powerpoint/2010/main" val="240750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1015"/>
            <a:ext cx="914400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Creating &amp; Setting up a Role</a:t>
            </a:r>
          </a:p>
        </p:txBody>
      </p:sp>
      <p:pic>
        <p:nvPicPr>
          <p:cNvPr id="3" name="Picture 2"/>
          <p:cNvPicPr>
            <a:picLocks noChangeAspect="1"/>
          </p:cNvPicPr>
          <p:nvPr/>
        </p:nvPicPr>
        <p:blipFill>
          <a:blip r:embed="rId3"/>
          <a:stretch>
            <a:fillRect/>
          </a:stretch>
        </p:blipFill>
        <p:spPr>
          <a:xfrm>
            <a:off x="621831" y="988546"/>
            <a:ext cx="1994057" cy="1189227"/>
          </a:xfrm>
          <a:prstGeom prst="rect">
            <a:avLst/>
          </a:prstGeom>
        </p:spPr>
      </p:pic>
      <p:pic>
        <p:nvPicPr>
          <p:cNvPr id="6" name="Picture 5">
            <a:extLst>
              <a:ext uri="{FF2B5EF4-FFF2-40B4-BE49-F238E27FC236}">
                <a16:creationId xmlns:a16="http://schemas.microsoft.com/office/drawing/2014/main" id="{0B4969B4-2CDF-42D2-9780-19E040E1F9C9}"/>
              </a:ext>
            </a:extLst>
          </p:cNvPr>
          <p:cNvPicPr>
            <a:picLocks noChangeAspect="1"/>
          </p:cNvPicPr>
          <p:nvPr/>
        </p:nvPicPr>
        <p:blipFill>
          <a:blip r:embed="rId4"/>
          <a:stretch>
            <a:fillRect/>
          </a:stretch>
        </p:blipFill>
        <p:spPr>
          <a:xfrm>
            <a:off x="621831" y="2308973"/>
            <a:ext cx="2056362" cy="1432311"/>
          </a:xfrm>
          <a:prstGeom prst="rect">
            <a:avLst/>
          </a:prstGeom>
        </p:spPr>
      </p:pic>
      <p:pic>
        <p:nvPicPr>
          <p:cNvPr id="7" name="Picture 6">
            <a:extLst>
              <a:ext uri="{FF2B5EF4-FFF2-40B4-BE49-F238E27FC236}">
                <a16:creationId xmlns:a16="http://schemas.microsoft.com/office/drawing/2014/main" id="{943DC3F3-249A-404D-A89C-C988CD4F9234}"/>
              </a:ext>
            </a:extLst>
          </p:cNvPr>
          <p:cNvPicPr>
            <a:picLocks noChangeAspect="1"/>
          </p:cNvPicPr>
          <p:nvPr/>
        </p:nvPicPr>
        <p:blipFill>
          <a:blip r:embed="rId5"/>
          <a:stretch>
            <a:fillRect/>
          </a:stretch>
        </p:blipFill>
        <p:spPr>
          <a:xfrm>
            <a:off x="3008799" y="2968239"/>
            <a:ext cx="4284043" cy="2055183"/>
          </a:xfrm>
          <a:prstGeom prst="rect">
            <a:avLst/>
          </a:prstGeom>
        </p:spPr>
      </p:pic>
      <p:sp>
        <p:nvSpPr>
          <p:cNvPr id="12" name="TextBox 11">
            <a:extLst>
              <a:ext uri="{FF2B5EF4-FFF2-40B4-BE49-F238E27FC236}">
                <a16:creationId xmlns:a16="http://schemas.microsoft.com/office/drawing/2014/main" id="{9DDC49EB-79FB-453C-9232-BE48F023E23E}"/>
              </a:ext>
            </a:extLst>
          </p:cNvPr>
          <p:cNvSpPr txBox="1"/>
          <p:nvPr/>
        </p:nvSpPr>
        <p:spPr>
          <a:xfrm>
            <a:off x="3798184" y="857346"/>
            <a:ext cx="4088515" cy="2031325"/>
          </a:xfrm>
          <a:prstGeom prst="rect">
            <a:avLst/>
          </a:prstGeom>
          <a:noFill/>
        </p:spPr>
        <p:txBody>
          <a:bodyPr wrap="square" rtlCol="0">
            <a:spAutoFit/>
          </a:bodyPr>
          <a:lstStyle/>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Click on the Roles tile in Etrieve Security</a:t>
            </a:r>
          </a:p>
          <a:p>
            <a:pPr>
              <a:buClr>
                <a:srgbClr val="E7642A"/>
              </a:buClr>
            </a:pPr>
            <a:endParaRPr lang="en-US" dirty="0">
              <a:solidFill>
                <a:srgbClr val="000000"/>
              </a:solidFill>
              <a:latin typeface="Source Sans Pro Light" panose="020B0403030403020204" pitchFamily="34" charset="0"/>
              <a:ea typeface="Source Sans Pro Light" panose="020B0403030403020204" pitchFamily="34" charset="0"/>
            </a:endParaRP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Click on Add Role to add a new Role</a:t>
            </a:r>
          </a:p>
          <a:p>
            <a:pPr>
              <a:buClr>
                <a:srgbClr val="E7642A"/>
              </a:buClr>
            </a:pPr>
            <a:endParaRPr lang="en-US" dirty="0">
              <a:solidFill>
                <a:srgbClr val="000000"/>
              </a:solidFill>
              <a:latin typeface="Source Sans Pro Light" panose="020B0403030403020204" pitchFamily="34" charset="0"/>
              <a:ea typeface="Source Sans Pro Light" panose="020B0403030403020204" pitchFamily="34" charset="0"/>
            </a:endParaRP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Enter a Role name and click the Add button</a:t>
            </a:r>
          </a:p>
        </p:txBody>
      </p:sp>
      <p:sp>
        <p:nvSpPr>
          <p:cNvPr id="11" name="Rectangle: Rounded Corners 10">
            <a:extLst>
              <a:ext uri="{FF2B5EF4-FFF2-40B4-BE49-F238E27FC236}">
                <a16:creationId xmlns:a16="http://schemas.microsoft.com/office/drawing/2014/main" id="{078C0996-6957-44DE-B877-4BB4B07D817A}"/>
              </a:ext>
            </a:extLst>
          </p:cNvPr>
          <p:cNvSpPr/>
          <p:nvPr/>
        </p:nvSpPr>
        <p:spPr>
          <a:xfrm>
            <a:off x="1854201" y="1342389"/>
            <a:ext cx="612139" cy="603251"/>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3AAFC36-70AF-4FEB-ABDF-5AC05086D8A2}"/>
              </a:ext>
            </a:extLst>
          </p:cNvPr>
          <p:cNvSpPr/>
          <p:nvPr/>
        </p:nvSpPr>
        <p:spPr>
          <a:xfrm>
            <a:off x="721361" y="2758440"/>
            <a:ext cx="391159" cy="137664"/>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270060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1015"/>
            <a:ext cx="914400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Creating &amp; Setting up a Role</a:t>
            </a:r>
          </a:p>
        </p:txBody>
      </p:sp>
      <p:pic>
        <p:nvPicPr>
          <p:cNvPr id="6" name="Picture 5"/>
          <p:cNvPicPr>
            <a:picLocks noChangeAspect="1"/>
          </p:cNvPicPr>
          <p:nvPr/>
        </p:nvPicPr>
        <p:blipFill>
          <a:blip r:embed="rId3"/>
          <a:stretch>
            <a:fillRect/>
          </a:stretch>
        </p:blipFill>
        <p:spPr>
          <a:xfrm>
            <a:off x="1339305" y="911179"/>
            <a:ext cx="2388689" cy="4021306"/>
          </a:xfrm>
          <a:prstGeom prst="rect">
            <a:avLst/>
          </a:prstGeom>
        </p:spPr>
      </p:pic>
      <p:sp>
        <p:nvSpPr>
          <p:cNvPr id="7" name="TextBox 6">
            <a:extLst>
              <a:ext uri="{FF2B5EF4-FFF2-40B4-BE49-F238E27FC236}">
                <a16:creationId xmlns:a16="http://schemas.microsoft.com/office/drawing/2014/main" id="{47C34979-F172-412E-B783-39D2634C6746}"/>
              </a:ext>
            </a:extLst>
          </p:cNvPr>
          <p:cNvSpPr txBox="1"/>
          <p:nvPr/>
        </p:nvSpPr>
        <p:spPr>
          <a:xfrm>
            <a:off x="4425950" y="3854793"/>
            <a:ext cx="4146550" cy="646331"/>
          </a:xfrm>
          <a:prstGeom prst="rect">
            <a:avLst/>
          </a:prstGeom>
          <a:noFill/>
        </p:spPr>
        <p:txBody>
          <a:bodyPr wrap="square" rtlCol="0">
            <a:spAutoFit/>
          </a:bodyPr>
          <a:lstStyle/>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Select the Privileges to be granted by the Role</a:t>
            </a:r>
          </a:p>
        </p:txBody>
      </p:sp>
    </p:spTree>
    <p:extLst>
      <p:ext uri="{BB962C8B-B14F-4D97-AF65-F5344CB8AC3E}">
        <p14:creationId xmlns:p14="http://schemas.microsoft.com/office/powerpoint/2010/main" val="5659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1015"/>
            <a:ext cx="914400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Forms Privileges</a:t>
            </a:r>
          </a:p>
        </p:txBody>
      </p:sp>
      <p:sp>
        <p:nvSpPr>
          <p:cNvPr id="4" name="TextBox 3">
            <a:extLst>
              <a:ext uri="{FF2B5EF4-FFF2-40B4-BE49-F238E27FC236}">
                <a16:creationId xmlns:a16="http://schemas.microsoft.com/office/drawing/2014/main" id="{DA6A88C1-D150-4BB8-906B-0C592EB9769A}"/>
              </a:ext>
            </a:extLst>
          </p:cNvPr>
          <p:cNvSpPr txBox="1"/>
          <p:nvPr/>
        </p:nvSpPr>
        <p:spPr>
          <a:xfrm>
            <a:off x="362243" y="1076175"/>
            <a:ext cx="4209757" cy="523220"/>
          </a:xfrm>
          <a:prstGeom prst="rect">
            <a:avLst/>
          </a:prstGeom>
          <a:noFill/>
        </p:spPr>
        <p:txBody>
          <a:bodyPr wrap="square" rtlCol="0">
            <a:spAutoFit/>
          </a:bodyPr>
          <a:lstStyle/>
          <a:p>
            <a:pPr marL="635000" marR="0" lvl="0" indent="-457200" algn="l" defTabSz="457200" rtl="0" eaLnBrk="1" fontAlgn="auto" latinLnBrk="0" hangingPunct="1">
              <a:lnSpc>
                <a:spcPct val="100000"/>
              </a:lnSpc>
              <a:spcBef>
                <a:spcPts val="0"/>
              </a:spcBef>
              <a:spcAft>
                <a:spcPts val="0"/>
              </a:spcAft>
              <a:buClr>
                <a:srgbClr val="E7642A"/>
              </a:buClr>
              <a:buSzPct val="80000"/>
              <a:buFont typeface="Wingdings 3" panose="05040102010807070707" pitchFamily="18" charset="2"/>
              <a:buChar char=""/>
              <a:tabLst/>
              <a:defRPr/>
            </a:pPr>
            <a:r>
              <a:rPr kumimoji="0" lang="en-US" sz="2800" b="0" i="0" u="none" strike="noStrike" kern="1200" cap="none" spc="0" normalizeH="0" baseline="0" noProof="0" dirty="0">
                <a:ln>
                  <a:noFill/>
                </a:ln>
                <a:solidFill>
                  <a:srgbClr val="209692"/>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Individual Form Access</a:t>
            </a:r>
          </a:p>
        </p:txBody>
      </p:sp>
      <p:pic>
        <p:nvPicPr>
          <p:cNvPr id="5" name="Picture 4">
            <a:extLst>
              <a:ext uri="{FF2B5EF4-FFF2-40B4-BE49-F238E27FC236}">
                <a16:creationId xmlns:a16="http://schemas.microsoft.com/office/drawing/2014/main" id="{6F02CE53-DFE9-4FB9-B798-75C6879B364D}"/>
              </a:ext>
            </a:extLst>
          </p:cNvPr>
          <p:cNvPicPr>
            <a:picLocks noChangeAspect="1"/>
          </p:cNvPicPr>
          <p:nvPr/>
        </p:nvPicPr>
        <p:blipFill>
          <a:blip r:embed="rId3"/>
          <a:stretch>
            <a:fillRect/>
          </a:stretch>
        </p:blipFill>
        <p:spPr>
          <a:xfrm>
            <a:off x="749476" y="1599395"/>
            <a:ext cx="2938578" cy="3062651"/>
          </a:xfrm>
          <a:prstGeom prst="rect">
            <a:avLst/>
          </a:prstGeom>
        </p:spPr>
      </p:pic>
      <p:sp>
        <p:nvSpPr>
          <p:cNvPr id="3" name="TextBox 2">
            <a:extLst>
              <a:ext uri="{FF2B5EF4-FFF2-40B4-BE49-F238E27FC236}">
                <a16:creationId xmlns:a16="http://schemas.microsoft.com/office/drawing/2014/main" id="{3587C2CB-D9D5-4164-92D0-1938B05CA641}"/>
              </a:ext>
            </a:extLst>
          </p:cNvPr>
          <p:cNvSpPr txBox="1"/>
          <p:nvPr/>
        </p:nvSpPr>
        <p:spPr>
          <a:xfrm>
            <a:off x="4572000" y="1076175"/>
            <a:ext cx="4209757" cy="523220"/>
          </a:xfrm>
          <a:prstGeom prst="rect">
            <a:avLst/>
          </a:prstGeom>
          <a:noFill/>
        </p:spPr>
        <p:txBody>
          <a:bodyPr wrap="square" rtlCol="0">
            <a:spAutoFit/>
          </a:bodyPr>
          <a:lstStyle/>
          <a:p>
            <a:pPr marL="635000" marR="0" lvl="0" indent="-457200" algn="l" defTabSz="457200" rtl="0" eaLnBrk="1" fontAlgn="auto" latinLnBrk="0" hangingPunct="1">
              <a:lnSpc>
                <a:spcPct val="100000"/>
              </a:lnSpc>
              <a:spcBef>
                <a:spcPts val="0"/>
              </a:spcBef>
              <a:spcAft>
                <a:spcPts val="0"/>
              </a:spcAft>
              <a:buClr>
                <a:srgbClr val="E7642A"/>
              </a:buClr>
              <a:buSzPct val="80000"/>
              <a:buFont typeface="Wingdings 3" panose="05040102010807070707" pitchFamily="18" charset="2"/>
              <a:buChar char=""/>
              <a:tabLst/>
              <a:defRPr/>
            </a:pPr>
            <a:r>
              <a:rPr kumimoji="0" lang="en-US" sz="2800" b="0" i="0" u="none" strike="noStrike" kern="1200" cap="none" spc="0" normalizeH="0" baseline="0" noProof="0" dirty="0">
                <a:ln>
                  <a:noFill/>
                </a:ln>
                <a:solidFill>
                  <a:srgbClr val="209692"/>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All Form Access</a:t>
            </a:r>
          </a:p>
        </p:txBody>
      </p:sp>
      <p:pic>
        <p:nvPicPr>
          <p:cNvPr id="8" name="Picture 7">
            <a:extLst>
              <a:ext uri="{FF2B5EF4-FFF2-40B4-BE49-F238E27FC236}">
                <a16:creationId xmlns:a16="http://schemas.microsoft.com/office/drawing/2014/main" id="{FB70B450-4A3B-4D56-AB8A-5AA4F8871E9D}"/>
              </a:ext>
            </a:extLst>
          </p:cNvPr>
          <p:cNvPicPr>
            <a:picLocks noChangeAspect="1"/>
          </p:cNvPicPr>
          <p:nvPr/>
        </p:nvPicPr>
        <p:blipFill>
          <a:blip r:embed="rId4"/>
          <a:stretch>
            <a:fillRect/>
          </a:stretch>
        </p:blipFill>
        <p:spPr>
          <a:xfrm>
            <a:off x="4957737" y="1599395"/>
            <a:ext cx="2940074" cy="3111469"/>
          </a:xfrm>
          <a:prstGeom prst="rect">
            <a:avLst/>
          </a:prstGeom>
        </p:spPr>
      </p:pic>
      <p:sp>
        <p:nvSpPr>
          <p:cNvPr id="9" name="Oval 8">
            <a:extLst>
              <a:ext uri="{FF2B5EF4-FFF2-40B4-BE49-F238E27FC236}">
                <a16:creationId xmlns:a16="http://schemas.microsoft.com/office/drawing/2014/main" id="{496F3D86-67D3-4FB6-B751-5DC1134291F0}"/>
              </a:ext>
            </a:extLst>
          </p:cNvPr>
          <p:cNvSpPr/>
          <p:nvPr/>
        </p:nvSpPr>
        <p:spPr>
          <a:xfrm>
            <a:off x="7102383" y="1646460"/>
            <a:ext cx="694576" cy="699642"/>
          </a:xfrm>
          <a:prstGeom prst="ellipse">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7642A"/>
              </a:solidFill>
              <a:effectLst/>
              <a:uLnTx/>
              <a:uFillTx/>
              <a:latin typeface="Calibri"/>
              <a:ea typeface="+mn-ea"/>
              <a:cs typeface="+mn-cs"/>
            </a:endParaRPr>
          </a:p>
        </p:txBody>
      </p:sp>
    </p:spTree>
    <p:extLst>
      <p:ext uri="{BB962C8B-B14F-4D97-AF65-F5344CB8AC3E}">
        <p14:creationId xmlns:p14="http://schemas.microsoft.com/office/powerpoint/2010/main" val="128785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1015"/>
            <a:ext cx="914400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591D6C"/>
                </a:solidFill>
                <a:effectLst/>
                <a:uLnTx/>
                <a:uFillTx/>
                <a:latin typeface="Calibri Light" panose="020F0302020204030204" pitchFamily="34" charset="0"/>
                <a:ea typeface="Source Sans Pro Light" panose="020B0403030403020204" pitchFamily="34" charset="0"/>
                <a:cs typeface="Calibri Light" panose="020F0302020204030204" pitchFamily="34" charset="0"/>
              </a:rPr>
              <a:t>Additional Forms Privileges</a:t>
            </a:r>
          </a:p>
        </p:txBody>
      </p:sp>
      <p:pic>
        <p:nvPicPr>
          <p:cNvPr id="4" name="Picture 3">
            <a:extLst>
              <a:ext uri="{FF2B5EF4-FFF2-40B4-BE49-F238E27FC236}">
                <a16:creationId xmlns:a16="http://schemas.microsoft.com/office/drawing/2014/main" id="{4A0D5666-D5D5-4A96-805E-D300F19783A4}"/>
              </a:ext>
            </a:extLst>
          </p:cNvPr>
          <p:cNvPicPr>
            <a:picLocks noChangeAspect="1"/>
          </p:cNvPicPr>
          <p:nvPr/>
        </p:nvPicPr>
        <p:blipFill>
          <a:blip r:embed="rId3"/>
          <a:stretch>
            <a:fillRect/>
          </a:stretch>
        </p:blipFill>
        <p:spPr>
          <a:xfrm>
            <a:off x="349047" y="1102792"/>
            <a:ext cx="5049300" cy="1314018"/>
          </a:xfrm>
          <a:prstGeom prst="rect">
            <a:avLst/>
          </a:prstGeom>
        </p:spPr>
      </p:pic>
      <p:pic>
        <p:nvPicPr>
          <p:cNvPr id="3" name="Picture 2">
            <a:extLst>
              <a:ext uri="{FF2B5EF4-FFF2-40B4-BE49-F238E27FC236}">
                <a16:creationId xmlns:a16="http://schemas.microsoft.com/office/drawing/2014/main" id="{AF92C2E4-9D74-41BD-8015-77FBF59DB44D}"/>
              </a:ext>
            </a:extLst>
          </p:cNvPr>
          <p:cNvPicPr>
            <a:picLocks noChangeAspect="1"/>
          </p:cNvPicPr>
          <p:nvPr/>
        </p:nvPicPr>
        <p:blipFill>
          <a:blip r:embed="rId4"/>
          <a:stretch>
            <a:fillRect/>
          </a:stretch>
        </p:blipFill>
        <p:spPr>
          <a:xfrm>
            <a:off x="349047" y="3180385"/>
            <a:ext cx="5049300" cy="1282966"/>
          </a:xfrm>
          <a:prstGeom prst="rect">
            <a:avLst/>
          </a:prstGeom>
        </p:spPr>
      </p:pic>
      <p:sp>
        <p:nvSpPr>
          <p:cNvPr id="15" name="TextBox 14">
            <a:extLst>
              <a:ext uri="{FF2B5EF4-FFF2-40B4-BE49-F238E27FC236}">
                <a16:creationId xmlns:a16="http://schemas.microsoft.com/office/drawing/2014/main" id="{C851A932-0650-4DCE-BFC1-409D62CF8D72}"/>
              </a:ext>
            </a:extLst>
          </p:cNvPr>
          <p:cNvSpPr txBox="1"/>
          <p:nvPr/>
        </p:nvSpPr>
        <p:spPr>
          <a:xfrm>
            <a:off x="5588000" y="1519321"/>
            <a:ext cx="3301780" cy="1477328"/>
          </a:xfrm>
          <a:prstGeom prst="rect">
            <a:avLst/>
          </a:prstGeom>
          <a:noFill/>
        </p:spPr>
        <p:txBody>
          <a:bodyPr wrap="square" rtlCol="0">
            <a:spAutoFit/>
          </a:bodyPr>
          <a:lstStyle/>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Access to Forms (Forms &amp; Drafts)</a:t>
            </a:r>
          </a:p>
          <a:p>
            <a:pPr>
              <a:buClr>
                <a:srgbClr val="E7642A"/>
              </a:buClr>
            </a:pPr>
            <a:endParaRPr lang="en-US" dirty="0">
              <a:solidFill>
                <a:srgbClr val="000000"/>
              </a:solidFill>
              <a:latin typeface="Source Sans Pro Light" panose="020B0403030403020204" pitchFamily="34" charset="0"/>
              <a:ea typeface="Source Sans Pro Light" panose="020B0403030403020204" pitchFamily="34" charset="0"/>
            </a:endParaRPr>
          </a:p>
          <a:p>
            <a:pPr marL="285750" indent="-285750">
              <a:buClr>
                <a:srgbClr val="E7642A"/>
              </a:buClr>
              <a:buFont typeface="Wingdings 3" panose="05040102010807070707" pitchFamily="18" charset="2"/>
              <a:buChar char=""/>
            </a:pPr>
            <a:r>
              <a:rPr lang="en-US" dirty="0">
                <a:solidFill>
                  <a:srgbClr val="000000"/>
                </a:solidFill>
                <a:latin typeface="Source Sans Pro Light" panose="020B0403030403020204" pitchFamily="34" charset="0"/>
                <a:ea typeface="Source Sans Pro Light" panose="020B0403030403020204" pitchFamily="34" charset="0"/>
              </a:rPr>
              <a:t>Create, Edit, Delete Forms – Administrators Only</a:t>
            </a:r>
          </a:p>
        </p:txBody>
      </p:sp>
      <p:sp>
        <p:nvSpPr>
          <p:cNvPr id="17" name="Rectangle: Rounded Corners 16">
            <a:extLst>
              <a:ext uri="{FF2B5EF4-FFF2-40B4-BE49-F238E27FC236}">
                <a16:creationId xmlns:a16="http://schemas.microsoft.com/office/drawing/2014/main" id="{AC2FAC6D-A93F-455C-ADCE-6827446D64DC}"/>
              </a:ext>
            </a:extLst>
          </p:cNvPr>
          <p:cNvSpPr/>
          <p:nvPr/>
        </p:nvSpPr>
        <p:spPr>
          <a:xfrm>
            <a:off x="501227" y="2000249"/>
            <a:ext cx="2323253" cy="416561"/>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35661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Theme">
  <a:themeElements>
    <a:clrScheme name="Custom 4">
      <a:dk1>
        <a:srgbClr val="591D6C"/>
      </a:dk1>
      <a:lt1>
        <a:sysClr val="window" lastClr="FFFFFF"/>
      </a:lt1>
      <a:dk2>
        <a:srgbClr val="48464B"/>
      </a:dk2>
      <a:lt2>
        <a:srgbClr val="FFFFFF"/>
      </a:lt2>
      <a:accent1>
        <a:srgbClr val="591D6C"/>
      </a:accent1>
      <a:accent2>
        <a:srgbClr val="0E9491"/>
      </a:accent2>
      <a:accent3>
        <a:srgbClr val="48464B"/>
      </a:accent3>
      <a:accent4>
        <a:srgbClr val="E7642A"/>
      </a:accent4>
      <a:accent5>
        <a:srgbClr val="DBAB1B"/>
      </a:accent5>
      <a:accent6>
        <a:srgbClr val="BFBFBF"/>
      </a:accent6>
      <a:hlink>
        <a:srgbClr val="FFFFFF"/>
      </a:hlink>
      <a:folHlink>
        <a:srgbClr val="0E94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D Headline+bullets">
  <a:themeElements>
    <a:clrScheme name="Custom 5">
      <a:dk1>
        <a:srgbClr val="591D6C"/>
      </a:dk1>
      <a:lt1>
        <a:sysClr val="window" lastClr="FFFFFF"/>
      </a:lt1>
      <a:dk2>
        <a:srgbClr val="48464B"/>
      </a:dk2>
      <a:lt2>
        <a:srgbClr val="FFFFFF"/>
      </a:lt2>
      <a:accent1>
        <a:srgbClr val="591D6C"/>
      </a:accent1>
      <a:accent2>
        <a:srgbClr val="0E9491"/>
      </a:accent2>
      <a:accent3>
        <a:srgbClr val="48464B"/>
      </a:accent3>
      <a:accent4>
        <a:srgbClr val="E7642A"/>
      </a:accent4>
      <a:accent5>
        <a:srgbClr val="DBAB1B"/>
      </a:accent5>
      <a:accent6>
        <a:srgbClr val="BFBFBF"/>
      </a:accent6>
      <a:hlink>
        <a:srgbClr val="FFFFFF"/>
      </a:hlink>
      <a:folHlink>
        <a:srgbClr val="0E94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Custom 6">
      <a:dk1>
        <a:srgbClr val="591D6C"/>
      </a:dk1>
      <a:lt1>
        <a:sysClr val="window" lastClr="FFFFFF"/>
      </a:lt1>
      <a:dk2>
        <a:srgbClr val="48464B"/>
      </a:dk2>
      <a:lt2>
        <a:srgbClr val="FFFFFF"/>
      </a:lt2>
      <a:accent1>
        <a:srgbClr val="591D6C"/>
      </a:accent1>
      <a:accent2>
        <a:srgbClr val="0E9491"/>
      </a:accent2>
      <a:accent3>
        <a:srgbClr val="48464B"/>
      </a:accent3>
      <a:accent4>
        <a:srgbClr val="E7642A"/>
      </a:accent4>
      <a:accent5>
        <a:srgbClr val="DBAB1B"/>
      </a:accent5>
      <a:accent6>
        <a:srgbClr val="BFBFBF"/>
      </a:accent6>
      <a:hlink>
        <a:srgbClr val="FFFFFF"/>
      </a:hlink>
      <a:folHlink>
        <a:srgbClr val="0E94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Custom 6">
      <a:dk1>
        <a:srgbClr val="591D6C"/>
      </a:dk1>
      <a:lt1>
        <a:sysClr val="window" lastClr="FFFFFF"/>
      </a:lt1>
      <a:dk2>
        <a:srgbClr val="48464B"/>
      </a:dk2>
      <a:lt2>
        <a:srgbClr val="FFFFFF"/>
      </a:lt2>
      <a:accent1>
        <a:srgbClr val="591D6C"/>
      </a:accent1>
      <a:accent2>
        <a:srgbClr val="0E9491"/>
      </a:accent2>
      <a:accent3>
        <a:srgbClr val="48464B"/>
      </a:accent3>
      <a:accent4>
        <a:srgbClr val="E7642A"/>
      </a:accent4>
      <a:accent5>
        <a:srgbClr val="DBAB1B"/>
      </a:accent5>
      <a:accent6>
        <a:srgbClr val="BFBFBF"/>
      </a:accent6>
      <a:hlink>
        <a:srgbClr val="FFFFFF"/>
      </a:hlink>
      <a:folHlink>
        <a:srgbClr val="0E94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2_Custom Design">
  <a:themeElements>
    <a:clrScheme name="Custom 6">
      <a:dk1>
        <a:srgbClr val="591D6C"/>
      </a:dk1>
      <a:lt1>
        <a:sysClr val="window" lastClr="FFFFFF"/>
      </a:lt1>
      <a:dk2>
        <a:srgbClr val="48464B"/>
      </a:dk2>
      <a:lt2>
        <a:srgbClr val="FFFFFF"/>
      </a:lt2>
      <a:accent1>
        <a:srgbClr val="591D6C"/>
      </a:accent1>
      <a:accent2>
        <a:srgbClr val="0E9491"/>
      </a:accent2>
      <a:accent3>
        <a:srgbClr val="48464B"/>
      </a:accent3>
      <a:accent4>
        <a:srgbClr val="E7642A"/>
      </a:accent4>
      <a:accent5>
        <a:srgbClr val="DBAB1B"/>
      </a:accent5>
      <a:accent6>
        <a:srgbClr val="BFBFBF"/>
      </a:accent6>
      <a:hlink>
        <a:srgbClr val="FFFFFF"/>
      </a:hlink>
      <a:folHlink>
        <a:srgbClr val="0E94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59E136C22F984BA0C8F6FB3A46CF2D" ma:contentTypeVersion="13" ma:contentTypeDescription="Create a new document." ma:contentTypeScope="" ma:versionID="8944845010eaa635764dddb0b8f3bd31">
  <xsd:schema xmlns:xsd="http://www.w3.org/2001/XMLSchema" xmlns:xs="http://www.w3.org/2001/XMLSchema" xmlns:p="http://schemas.microsoft.com/office/2006/metadata/properties" xmlns:ns2="e1cab490-67e4-4a19-b2f5-040f41917aee" xmlns:ns3="0489acb1-f2a1-4ac7-a7f4-a5b276df8b99" targetNamespace="http://schemas.microsoft.com/office/2006/metadata/properties" ma:root="true" ma:fieldsID="4592d86e8e734946a6231d794c26b65a" ns2:_="" ns3:_="">
    <xsd:import namespace="e1cab490-67e4-4a19-b2f5-040f41917aee"/>
    <xsd:import namespace="0489acb1-f2a1-4ac7-a7f4-a5b276df8b9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_Flow_SignoffStatus"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ab490-67e4-4a19-b2f5-040f41917a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489acb1-f2a1-4ac7-a7f4-a5b276df8b99"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_Flow_SignoffStatus" ma:index="14" nillable="true" ma:displayName="Sign-off status" ma:internalName="_x0024_Resources_x003a_core_x002c_Signoff_Status_x003b_">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1cab490-67e4-4a19-b2f5-040f41917aee">
      <UserInfo>
        <DisplayName/>
        <AccountId xsi:nil="true"/>
        <AccountType/>
      </UserInfo>
    </SharedWithUsers>
    <_Flow_SignoffStatus xmlns="0489acb1-f2a1-4ac7-a7f4-a5b276df8b99" xsi:nil="true"/>
  </documentManagement>
</p:properties>
</file>

<file path=customXml/itemProps1.xml><?xml version="1.0" encoding="utf-8"?>
<ds:datastoreItem xmlns:ds="http://schemas.openxmlformats.org/officeDocument/2006/customXml" ds:itemID="{21B03261-23ED-4FA5-BEB2-924C810B302C}">
  <ds:schemaRefs>
    <ds:schemaRef ds:uri="http://schemas.microsoft.com/sharepoint/v3/contenttype/forms"/>
  </ds:schemaRefs>
</ds:datastoreItem>
</file>

<file path=customXml/itemProps2.xml><?xml version="1.0" encoding="utf-8"?>
<ds:datastoreItem xmlns:ds="http://schemas.openxmlformats.org/officeDocument/2006/customXml" ds:itemID="{4D39B785-9184-4343-9FDB-BB2E5A08F70B}"/>
</file>

<file path=customXml/itemProps3.xml><?xml version="1.0" encoding="utf-8"?>
<ds:datastoreItem xmlns:ds="http://schemas.openxmlformats.org/officeDocument/2006/customXml" ds:itemID="{15556696-781D-42A0-82E4-1C752A022C21}">
  <ds:schemaRefs>
    <ds:schemaRef ds:uri="http://schemas.openxmlformats.org/package/2006/metadata/core-properties"/>
    <ds:schemaRef ds:uri="http://purl.org/dc/terms/"/>
    <ds:schemaRef ds:uri="e1cab490-67e4-4a19-b2f5-040f41917aee"/>
    <ds:schemaRef ds:uri="http://www.w3.org/XML/1998/namespace"/>
    <ds:schemaRef ds:uri="http://purl.org/dc/elements/1.1/"/>
    <ds:schemaRef ds:uri="http://schemas.microsoft.com/office/2006/documentManagement/types"/>
    <ds:schemaRef ds:uri="http://schemas.microsoft.com/office/infopath/2007/PartnerControls"/>
    <ds:schemaRef ds:uri="0489acb1-f2a1-4ac7-a7f4-a5b276df8b99"/>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3181</TotalTime>
  <Words>571</Words>
  <Application>Microsoft Office PowerPoint</Application>
  <PresentationFormat>On-screen Show (16:9)</PresentationFormat>
  <Paragraphs>137</Paragraphs>
  <Slides>21</Slides>
  <Notes>16</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21</vt:i4>
      </vt:variant>
    </vt:vector>
  </HeadingPairs>
  <TitlesOfParts>
    <vt:vector size="34" baseType="lpstr">
      <vt:lpstr>Arial</vt:lpstr>
      <vt:lpstr>Calibri</vt:lpstr>
      <vt:lpstr>Calibri Light</vt:lpstr>
      <vt:lpstr>Lucida Grande</vt:lpstr>
      <vt:lpstr>Source Sans Pro</vt:lpstr>
      <vt:lpstr>Source Sans Pro Light</vt:lpstr>
      <vt:lpstr>Wingdings</vt:lpstr>
      <vt:lpstr>Wingdings 3</vt:lpstr>
      <vt:lpstr>Default Theme</vt:lpstr>
      <vt:lpstr>SD Headline+bullets</vt:lpstr>
      <vt:lpstr>2_Office Theme</vt:lpstr>
      <vt:lpstr>1_Custom Design</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 Drill</dc:creator>
  <cp:lastModifiedBy>David Collins</cp:lastModifiedBy>
  <cp:revision>190</cp:revision>
  <dcterms:modified xsi:type="dcterms:W3CDTF">2021-09-27T20:05:29Z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0x0101006059E136C22F984BA0C8F6FB3A46CF2D</vt:lpwstr>
  </property>
  <property fmtid="{D5CDD505-2E9C-101B-9397-08002B2CF9AE}" pid="3" name="Order">
    <vt:r8>82800</vt:r8>
  </property>
  <property fmtid="{D5CDD505-2E9C-101B-9397-08002B2CF9AE}" pid="4" name="ComplianceAssetId">
    <vt:lpwstr/>
  </property>
  <property fmtid="{D5CDD505-2E9C-101B-9397-08002B2CF9AE}" pid="5" name="xd_Signature">
    <vt:bool>false</vt:bool>
  </property>
  <property fmtid="{D5CDD505-2E9C-101B-9397-08002B2CF9AE}" pid="6" name="xd_ProgID">
    <vt:lpwstr/>
  </property>
  <property fmtid="{D5CDD505-2E9C-101B-9397-08002B2CF9AE}" pid="7" name="TemplateUrl">
    <vt:lpwstr/>
  </property>
</Properties>
</file>