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b3ec5993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b3ec5993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cb7327c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cb7327c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b3ec5993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b3ec5993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b3ec5993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b3ec5993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b3ec5993f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b3ec599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b3ec5993f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b3ec5993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3ec599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b3ec599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b3ec5993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b3ec599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b3ec5993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b3ec5993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b3ec5993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b3ec5993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b3ec5993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b3ec5993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Housing Prices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621 Final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Group Members: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Hirsch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 Smith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Carlisle Ferguson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 Net Regression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139450" y="1222050"/>
            <a:ext cx="4218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fourth model was built using elastic net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Model optimized based on tuning parameters from model training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result was better than ridge regression, but not as good as lasso regression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875" y="1378850"/>
            <a:ext cx="25050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Science Behind the Model</a:t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311700" y="900125"/>
            <a:ext cx="58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Why did the Lasso model outperform the other regression models?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311700" y="1553775"/>
            <a:ext cx="6793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Similar to Ridge, the Lasso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formula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contains a penalty on the coefficients, which helps prevent overfitting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Unlike Ridge, Lasso’s penalty system allows coefficients to go to zero, which eliminates unneeded variables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Reducing bias in the model leads to a model that better fits the data.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139450" y="1222050"/>
            <a:ext cx="42183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fifth model was built using a decision tree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Regression tree built using the rpart package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Root note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error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of 0.16 (% of correctly sorted results after first node)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Kaggle score of .22422 obtained, which is the lowest scoring model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100" y="410000"/>
            <a:ext cx="3797861" cy="24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275" y="2937147"/>
            <a:ext cx="3335908" cy="2090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and Gradient Boosting</a:t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139450" y="1222050"/>
            <a:ext cx="4218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final models were built using random forest and gradient boosting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Random forest and gradient boosting are similar, but RF combine the trees at the end of the process and GB combines them at the beginning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RF did not improve our score, but GB did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Kaggle score from gradient boosting of .12786 obtained, which is the best of all models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575" y="1568600"/>
            <a:ext cx="38100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76" name="Google Shape;176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models, other than the decision tree, performed relatively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boosting performed the best followed by lasso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Regularization improved our models, but not dramatically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important to recognize the strengths of each technique and what is most appropriate for the specific situation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Our group’s project is focused on predicting the sale prices of houses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Set </a:t>
            </a:r>
            <a:r>
              <a:rPr lang="en"/>
              <a:t>from Kaggle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sales records of homes in Iowa from between 2006 - 2010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dependent variable is SalePrice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 different types of regression-based models were built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Models Used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407100" y="1153800"/>
            <a:ext cx="83298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Ordinary Least Squares Regression (OLS)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Ridge Regression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Lasso Regression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Elastic Net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Decision Tree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Random Forest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Gradient Boosting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Performance Summarized In Following Slides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Starting with summary statistics, we explored the data set to identify the type and quality of data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Facts: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1460 observations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81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Numeric and categorical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variable: SalePrice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Ranges from $24,950 to $7,550,000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Median of $163,000 suggesting some skewness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6,945 total missing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From 15 different variables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The data was then prepared prior to building models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values fixed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Unimportant variables removed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Remaining data imputed via means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Dummy variables created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Categorical NAs -&gt; dummy variable for 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for multicollinearity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significant </a:t>
            </a:r>
            <a:r>
              <a:rPr lang="en"/>
              <a:t>issues</a:t>
            </a:r>
            <a:r>
              <a:rPr lang="en"/>
              <a:t> identified at this stage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transformations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 of SalePrice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dummy variables created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Outliers eliminated by setting GrLivArea &lt; 4000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and Predict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Model (OLS)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139450" y="1222050"/>
            <a:ext cx="4218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first model was built using OLS and applying stepAIC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Adjusted R-squared was .51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Kaggle score of .14586 obtained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375" y="1114425"/>
            <a:ext cx="4457700" cy="2914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139450" y="1222050"/>
            <a:ext cx="42183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second model was built using ridge regression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All variables retained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K fold validation used to identify best lambda (GLM package)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Kaggle score of .14047 obtained, which is the 40th percentile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Significant improvement over OLS model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275" y="2942225"/>
            <a:ext cx="2115688" cy="12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7225" y="2950390"/>
            <a:ext cx="2142475" cy="129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1338" y="527038"/>
            <a:ext cx="24098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</a:t>
            </a:r>
            <a:r>
              <a:rPr lang="en"/>
              <a:t> Regression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139450" y="1222050"/>
            <a:ext cx="42183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third model was built using lasso regression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K fold validation used to identify best lambda (GLM package)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Coefficients found using optimized lambda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Tried with scaled and unscaled data (scaled performed better)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Kaggle Score of .1375 obtained, outperforming ridge regression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350" y="1370000"/>
            <a:ext cx="25050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