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62" autoAdjust="0"/>
  </p:normalViewPr>
  <p:slideViewPr>
    <p:cSldViewPr snapToGrid="0">
      <p:cViewPr varScale="1">
        <p:scale>
          <a:sx n="46" d="100"/>
          <a:sy n="46" d="100"/>
        </p:scale>
        <p:origin x="60" y="15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874FC-8342-49A5-BED4-DC0F062EA49B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08B4-1007-44E0-90AF-EEC431D7B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</a:t>
            </a:r>
            <a:r>
              <a:rPr lang="en-GB" baseline="0" dirty="0" smtClean="0"/>
              <a:t> as an Infrastructure Engineer for a large Healthcare Insurance Provider</a:t>
            </a:r>
          </a:p>
          <a:p>
            <a:r>
              <a:rPr lang="en-GB" baseline="0" dirty="0" smtClean="0"/>
              <a:t>Focus on Servers, Storage, Windows and </a:t>
            </a:r>
            <a:r>
              <a:rPr lang="en-GB" baseline="0" dirty="0" err="1" smtClean="0"/>
              <a:t>Vmware</a:t>
            </a:r>
            <a:endParaRPr lang="en-GB" baseline="0" dirty="0" smtClean="0"/>
          </a:p>
          <a:p>
            <a:r>
              <a:rPr lang="en-GB" baseline="0" dirty="0" smtClean="0"/>
              <a:t>Use PowerShell and </a:t>
            </a:r>
            <a:r>
              <a:rPr lang="en-GB" baseline="0" dirty="0" err="1" smtClean="0"/>
              <a:t>PowerCLI</a:t>
            </a:r>
            <a:r>
              <a:rPr lang="en-GB" baseline="0" dirty="0" smtClean="0"/>
              <a:t> daily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08B4-1007-44E0-90AF-EEC431D7BF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0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MS have</a:t>
            </a:r>
            <a:r>
              <a:rPr lang="en-GB" baseline="0" dirty="0" smtClean="0"/>
              <a:t> declared 5.1 complete and all focus on Core. Thus ISE no longer being updated</a:t>
            </a:r>
          </a:p>
          <a:p>
            <a:r>
              <a:rPr lang="en-GB" baseline="0" dirty="0" smtClean="0"/>
              <a:t>Code hosted on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– anyone can contribute</a:t>
            </a:r>
          </a:p>
          <a:p>
            <a:r>
              <a:rPr lang="en-GB" baseline="0" dirty="0" smtClean="0"/>
              <a:t>Core only works with Code</a:t>
            </a:r>
          </a:p>
          <a:p>
            <a:r>
              <a:rPr lang="en-GB" baseline="0" dirty="0" smtClean="0"/>
              <a:t>Dark Mode!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08B4-1007-44E0-90AF-EEC431D7BF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0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Multi-platform.</a:t>
            </a:r>
          </a:p>
          <a:p>
            <a:r>
              <a:rPr lang="en-GB" dirty="0" smtClean="0"/>
              <a:t>Recent change to a User</a:t>
            </a:r>
            <a:r>
              <a:rPr lang="en-GB" baseline="0" dirty="0" smtClean="0"/>
              <a:t> Installer – no admin rights needed</a:t>
            </a:r>
          </a:p>
          <a:p>
            <a:r>
              <a:rPr lang="en-GB" baseline="0" dirty="0" smtClean="0"/>
              <a:t>Can have a portable .zip option if you want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08B4-1007-44E0-90AF-EEC431D7BF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1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ways to install. Go to the Extensions</a:t>
            </a:r>
            <a:r>
              <a:rPr lang="en-GB" baseline="0" dirty="0" smtClean="0"/>
              <a:t> and search for PowerShell or save a .ps1 file (demo)</a:t>
            </a:r>
          </a:p>
          <a:p>
            <a:r>
              <a:rPr lang="en-GB" baseline="0" dirty="0" smtClean="0"/>
              <a:t>Demo Terminal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08B4-1007-44E0-90AF-EEC431D7BF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2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Shell Launcher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08B4-1007-44E0-90AF-EEC431D7BF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65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Settings</a:t>
            </a:r>
            <a:r>
              <a:rPr lang="en-GB" baseline="0" dirty="0" smtClean="0"/>
              <a:t> Sync allows all settings and extensions to be synced across installs. Uses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Gists</a:t>
            </a:r>
            <a:r>
              <a:rPr lang="en-GB" baseline="0" dirty="0" smtClean="0"/>
              <a:t> to sync</a:t>
            </a:r>
          </a:p>
          <a:p>
            <a:r>
              <a:rPr lang="en-GB" baseline="0" dirty="0" smtClean="0"/>
              <a:t>Log File Highlighter adds colour highlighting to log files</a:t>
            </a:r>
          </a:p>
          <a:p>
            <a:r>
              <a:rPr lang="en-GB" baseline="0" dirty="0" err="1" smtClean="0"/>
              <a:t>Markdownlint</a:t>
            </a:r>
            <a:r>
              <a:rPr lang="en-GB" baseline="0" dirty="0" smtClean="0"/>
              <a:t> compares your markdown to a set of best practice ’rules’ for markdown standards</a:t>
            </a:r>
          </a:p>
          <a:p>
            <a:r>
              <a:rPr lang="en-GB" baseline="0" dirty="0" err="1" smtClean="0"/>
              <a:t>vscode</a:t>
            </a:r>
            <a:r>
              <a:rPr lang="en-GB" baseline="0" dirty="0" smtClean="0"/>
              <a:t>-icons adds nice icons to the file types in the Explorer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08B4-1007-44E0-90AF-EEC431D7BF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0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8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04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517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864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57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82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21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4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2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6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Visual Studio Code for PowerShell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Colin </a:t>
            </a:r>
            <a:r>
              <a:rPr lang="en-GB" cap="none" dirty="0" err="1" smtClean="0"/>
              <a:t>Westwater</a:t>
            </a:r>
            <a:r>
              <a:rPr lang="en-GB" cap="none" dirty="0" smtClean="0"/>
              <a:t> / www.vgemba.net / @</a:t>
            </a:r>
            <a:r>
              <a:rPr lang="en-GB" cap="none" dirty="0" err="1" smtClean="0"/>
              <a:t>cwestwater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2463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Visual Studio 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‘Traditional’ PowerShell ISE no longer developed;</a:t>
            </a:r>
          </a:p>
          <a:p>
            <a:r>
              <a:rPr lang="en-GB" sz="2800" dirty="0" smtClean="0"/>
              <a:t>Visual Studio Code is actively developed;</a:t>
            </a:r>
          </a:p>
          <a:p>
            <a:r>
              <a:rPr lang="en-GB" sz="2800" dirty="0" smtClean="0"/>
              <a:t>Visual Studio Code is multi-platform;</a:t>
            </a:r>
          </a:p>
          <a:p>
            <a:r>
              <a:rPr lang="en-GB" sz="2800" dirty="0" smtClean="0"/>
              <a:t>Works with PowerShell Core;</a:t>
            </a:r>
          </a:p>
          <a:p>
            <a:r>
              <a:rPr lang="en-GB" sz="2800" dirty="0" smtClean="0"/>
              <a:t>Better IDE.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141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Download from https://code.visualstudio.com</a:t>
            </a:r>
          </a:p>
          <a:p>
            <a:r>
              <a:rPr lang="en-GB" sz="2800" dirty="0" smtClean="0"/>
              <a:t>Windows, Mac and Linux;</a:t>
            </a:r>
          </a:p>
          <a:p>
            <a:r>
              <a:rPr lang="en-GB" sz="2800" dirty="0" smtClean="0"/>
              <a:t>Available in User or System Installer;</a:t>
            </a:r>
          </a:p>
          <a:p>
            <a:r>
              <a:rPr lang="en-GB" sz="2800" dirty="0" smtClean="0"/>
              <a:t>Portable option available.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11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PowerShell Extension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Search for PowerShell in Extensions;</a:t>
            </a:r>
          </a:p>
          <a:p>
            <a:r>
              <a:rPr lang="en-GB" sz="2800" dirty="0" smtClean="0"/>
              <a:t>Adds Syntax Highlighting, </a:t>
            </a:r>
            <a:r>
              <a:rPr lang="en-GB" sz="2800" dirty="0" err="1" smtClean="0"/>
              <a:t>Intellisense</a:t>
            </a:r>
            <a:r>
              <a:rPr lang="en-GB" sz="2800" dirty="0" smtClean="0"/>
              <a:t>, F8 Support, snippets, </a:t>
            </a:r>
            <a:r>
              <a:rPr lang="en-GB" sz="2800" dirty="0" err="1" smtClean="0"/>
              <a:t>etc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Support for PowerShell 3+ and PowerShell Core;</a:t>
            </a:r>
          </a:p>
          <a:p>
            <a:r>
              <a:rPr lang="en-GB" sz="2800" dirty="0" smtClean="0"/>
              <a:t>Integrates with the Terminal in Visual Studio Code.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29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Integrated 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Allows you to run PowerShell directly in Visual Studio Code;</a:t>
            </a:r>
          </a:p>
          <a:p>
            <a:r>
              <a:rPr lang="en-GB" sz="2800" dirty="0" smtClean="0"/>
              <a:t>You can choose which version of PowerShell to use;</a:t>
            </a:r>
          </a:p>
          <a:p>
            <a:r>
              <a:rPr lang="en-GB" sz="2800" dirty="0" smtClean="0"/>
              <a:t>You can also default to 5.1, 6, CMD, WSL, Git Bash, </a:t>
            </a:r>
            <a:r>
              <a:rPr lang="en-GB" sz="2800" dirty="0" err="1" smtClean="0"/>
              <a:t>etc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Use ‘Shell Launcher’ Extension if you want to be able to choose which one dynamically.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420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‘PowerShell’ by Microsoft;</a:t>
            </a:r>
          </a:p>
          <a:p>
            <a:r>
              <a:rPr lang="en-GB" sz="2800" dirty="0" smtClean="0"/>
              <a:t>‘Settings Sync’ by Shan Khan;</a:t>
            </a:r>
          </a:p>
          <a:p>
            <a:r>
              <a:rPr lang="en-GB" sz="2800" dirty="0" smtClean="0"/>
              <a:t>‘Log File Highlighter’ by Emil </a:t>
            </a:r>
            <a:r>
              <a:rPr lang="en-GB" sz="2800" dirty="0" err="1" smtClean="0"/>
              <a:t>Astrom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‘</a:t>
            </a:r>
            <a:r>
              <a:rPr lang="en-GB" sz="2800" dirty="0" err="1" smtClean="0"/>
              <a:t>Markdownlint</a:t>
            </a:r>
            <a:r>
              <a:rPr lang="en-GB" sz="2800" dirty="0" smtClean="0"/>
              <a:t>’ by David Anson;</a:t>
            </a:r>
          </a:p>
          <a:p>
            <a:r>
              <a:rPr lang="en-GB" sz="2800" dirty="0" smtClean="0"/>
              <a:t>‘</a:t>
            </a:r>
            <a:r>
              <a:rPr lang="en-GB" sz="2800" dirty="0" err="1" smtClean="0"/>
              <a:t>vscode</a:t>
            </a:r>
            <a:r>
              <a:rPr lang="en-GB" sz="2800" dirty="0" smtClean="0"/>
              <a:t>-icons’ by Robert </a:t>
            </a:r>
            <a:r>
              <a:rPr lang="en-GB" sz="2800" dirty="0" err="1" smtClean="0"/>
              <a:t>Huertas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‘Shell Launcher’ by Daniel </a:t>
            </a:r>
            <a:r>
              <a:rPr lang="en-GB" sz="2800" dirty="0" err="1" smtClean="0"/>
              <a:t>Imms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857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smtClean="0"/>
              <a:t>Blog post and slides available at www.vgemba.net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394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392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Visual Studio Code for PowerShell</vt:lpstr>
      <vt:lpstr>Why Visual Studio Code?</vt:lpstr>
      <vt:lpstr>Installation</vt:lpstr>
      <vt:lpstr>PowerShell Extension</vt:lpstr>
      <vt:lpstr>Integrated Terminal</vt:lpstr>
      <vt:lpstr>Top Extensions</vt:lpstr>
      <vt:lpstr>Thank You!</vt:lpstr>
    </vt:vector>
  </TitlesOfParts>
  <Company>Cigna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 for Powershell</dc:title>
  <dc:creator>Westwater, Colin      GLARC</dc:creator>
  <cp:lastModifiedBy>Westwater, Colin      GLARC</cp:lastModifiedBy>
  <cp:revision>7</cp:revision>
  <dcterms:created xsi:type="dcterms:W3CDTF">2018-10-23T18:41:12Z</dcterms:created>
  <dcterms:modified xsi:type="dcterms:W3CDTF">2018-10-24T15:49:33Z</dcterms:modified>
</cp:coreProperties>
</file>