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0185f49a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0185f49a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0185f49ae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0185f49a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0185f49a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0185f49a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0185f49a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0185f49a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0185f49ae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0185f49a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Blazor &amp; GRPC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What is Blazor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bg"/>
              <a:t>Single Page Application framework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bg"/>
              <a:t>Runs Razor views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bg"/>
              <a:t>Server side Blazor (with SignalR)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bg"/>
              <a:t>Client side Blazor (with WebAssembly)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1375" y="769675"/>
            <a:ext cx="2878975" cy="373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050" y="2733245"/>
            <a:ext cx="4947651" cy="196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What is Web Assembly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 sz="1400"/>
              <a:t>L</a:t>
            </a:r>
            <a:r>
              <a:rPr lang="bg" sz="1400"/>
              <a:t>ow-level assembly-like language with a compact binary format that runs with near-native performance and provides </a:t>
            </a:r>
            <a:r>
              <a:rPr lang="bg" sz="1400"/>
              <a:t>languages such as C/C++, C# and Rust with </a:t>
            </a:r>
            <a:r>
              <a:rPr lang="bg" sz="1400"/>
              <a:t>a compilation target so that they can run on the web.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 sz="1400"/>
              <a:t>Designed to complement and run alongside JavaScript — using the WebAssembly JavaScript APIs, you can load WebAssembly modules into a JavaScript app and share functionality between the two.</a:t>
            </a:r>
            <a:endParaRPr sz="140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100" y="2699172"/>
            <a:ext cx="6260225" cy="192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What is GRPC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 sz="1400"/>
              <a:t>Based around the idea of defining a service, specifying the methods that can be called remotely with their parameters and return types (RPC - remote procedure call)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 sz="1400"/>
              <a:t>gRPC uses Protocol Buffers, Google’s mature open source mechanism for serializing structured data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 sz="1400"/>
              <a:t>Works on HTTP/2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DEMO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Q&amp;A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