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E6C5-C0B9-4E7A-B723-C44DB91A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6E1F9-35F4-4CD1-99B1-843F20DC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A776-9A6D-46A4-83FD-1C45B8F2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F1BC-D3DD-4B7E-8D88-378B1C4B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8DE01-D33F-46C8-A04E-18E87362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8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8268-D9F3-49EB-B422-5BFAD9C8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46D00-A186-4EB3-90C8-00BD104A9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90A7-69AF-4375-832F-78B75A8D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4FA4C-28ED-4AA5-81D2-D1E181A3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1409-D041-4694-A4BD-84F8C156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DC9A6-7976-4707-B8D9-006F32E57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8EC9-07E9-416C-8CA0-3E2905DB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AF56F-3428-442C-BE62-315E4806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5333-B083-4D3D-B985-EB8D4877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F1A2-CB6F-4E72-9F9A-270DD3F0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485E-5F9D-4A48-A28F-A05EEFA5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8300-7390-41ED-8298-9E92B22A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10512-D341-4878-A15A-D490F58C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2C16-808A-42A3-8995-5F8C73F7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66BB-7002-4E90-97D9-0E8834A6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ADD5-087D-4343-B897-433AB0D8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D50E5-C712-4168-ACAB-55B248682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277B-2C48-4CF6-B144-C51CC6B5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60DF-53BB-4D80-BE20-888E6B0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3003-B5EA-4256-BC3B-53D3B934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4C3F-1AC6-4EA6-B128-AFE154F2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7F40-F09C-44B4-94D9-A2044978C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F039-B5F4-435E-A8C4-52A4C146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BF681-3EAF-4A18-9CB1-2D993032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078D-D6A9-4F2F-822D-095ACF72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98AD-8428-441E-9BEB-BA2F9EC0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4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5784-2EC0-4DF0-BCB4-BEE519BB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7F5F1-61ED-4758-9D38-6EE8072B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77EF1-387C-4029-A5B5-54B97B60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A1E7A-F94B-4158-B550-D0D133432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73127-09EB-42B6-85D3-29EA33922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30F13-E648-4A76-8283-374633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17781-C628-4E87-9FC6-B7203A71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C44B1-810A-42C1-B749-DB1B56D6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4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977A-EEB1-4F10-862A-843F9630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A49BB-DF68-4733-B2F1-E35C05C9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FB07F-69FB-4F77-9E6D-6AE550A7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980BF-521C-4FE4-BFDC-653FC781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6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90EFB-B130-4929-A8AD-5659BB3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36044-8866-4A58-A91D-69FA946B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94370-FBFE-4AA1-8ECF-7CE17A96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7368-057B-4917-8CB2-D4C1EB0B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D3C3-1A3E-4A83-8067-84A5333A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52467-3F6E-4BD4-804B-D5675DFF9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618CC-80B9-4D73-A645-2FC18B94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BD92-E709-4439-BA33-AA14FE6A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FDD3-7F2C-454A-8ABE-D5B02F94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F32F-E0DB-4C82-AE16-C0F4E360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99F9C-BC00-41A7-BDF2-CABAD5EDB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83D9A-B553-4D8A-9875-52B4F3308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496F9-F16A-4F34-8C94-91AFA55B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A6AC4-9E59-4B4D-A13E-A2EA257D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67D1-0020-4784-8780-223D9506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F2CAA-47A8-42C7-BDF3-17C387DF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7734-CDAE-4A02-8675-FADEAE6F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94E1A-3C29-45D3-B1C7-6E8D982CA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8550-CE27-4D4B-9975-2C42B6D1D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DB33-9739-4980-830F-50EDE9B29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1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CB64-7D36-4841-B9C2-FF5FAD43F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Hub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ECCFD-F2E0-46CD-9D9C-C18992496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2150-D607-4203-B482-ACA6845A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Create Git 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0681-3D74-4E5A-9ED2-CB6F2670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8854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www.github.com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Fill out the Username, Email and Password.</a:t>
            </a:r>
          </a:p>
          <a:p>
            <a:endParaRPr lang="en-US" dirty="0"/>
          </a:p>
          <a:p>
            <a:r>
              <a:rPr lang="en-US" dirty="0"/>
              <a:t>Once you have an account, send me the email and username used for signup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968FB-EB6A-4556-A9C5-3D90539F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80" y="1563164"/>
            <a:ext cx="5573267" cy="44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7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54CD-8B32-48B7-9E80-F368E12D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Git 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9635-ADEA-4807-BFD5-F6EA6CC9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1126" cy="4351338"/>
          </a:xfrm>
        </p:spPr>
        <p:txBody>
          <a:bodyPr/>
          <a:lstStyle/>
          <a:p>
            <a:r>
              <a:rPr lang="en-US" dirty="0"/>
              <a:t>Choose “Unlimited public repositories for free.”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8A8D2-60A1-40D6-921C-ECB25B42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187" y="1347536"/>
            <a:ext cx="5026400" cy="348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099C-526D-4003-BA75-5EE94670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Git 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7A3B-70AB-473E-83D0-6CEB58E1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2811" cy="4351338"/>
          </a:xfrm>
        </p:spPr>
        <p:txBody>
          <a:bodyPr/>
          <a:lstStyle/>
          <a:p>
            <a:r>
              <a:rPr lang="en-US" dirty="0"/>
              <a:t>I normally skip this step on this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82042-39C3-4AE5-933F-9CCBE5FD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862" y="1299410"/>
            <a:ext cx="5182546" cy="43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8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363E-BF41-4808-9E96-16462D0D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Git 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DC86-2E75-4601-A8B1-11EEA56E6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6259" cy="4351338"/>
          </a:xfrm>
        </p:spPr>
        <p:txBody>
          <a:bodyPr/>
          <a:lstStyle/>
          <a:p>
            <a:r>
              <a:rPr lang="en-US" dirty="0"/>
              <a:t>Should see this now</a:t>
            </a:r>
          </a:p>
          <a:p>
            <a:r>
              <a:rPr lang="en-US" dirty="0"/>
              <a:t>You will get an email to verify your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1A90E-BC4E-4E35-9750-F2D53822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6040257" cy="34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4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FE0F-B25C-4514-99D6-9A52911D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MSA-8220_Final_Project to you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3FB8-863D-4784-867C-084B1E2C2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6326" cy="4351338"/>
          </a:xfrm>
        </p:spPr>
        <p:txBody>
          <a:bodyPr/>
          <a:lstStyle/>
          <a:p>
            <a:r>
              <a:rPr lang="en-US" dirty="0"/>
              <a:t>With you email and username, I will add you as a contributor to the project.</a:t>
            </a:r>
          </a:p>
          <a:p>
            <a:r>
              <a:rPr lang="en-US" dirty="0"/>
              <a:t>When you receive the email, click the link to accept the invitation.</a:t>
            </a:r>
          </a:p>
          <a:p>
            <a:r>
              <a:rPr lang="en-US" dirty="0"/>
              <a:t>Once the invitation is accepted, the project will show up under “Your Repositories”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C3E55-91BD-4CAE-8C5B-BFF99CBF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46" y="1252495"/>
            <a:ext cx="6209593" cy="44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2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5649-0A65-4D7A-A168-67ACFEB0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saving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5A73-C7C3-45C3-ACC6-84FAD0C6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web interface to access the files and upload changes, but the desktop app is much easier</a:t>
            </a:r>
          </a:p>
          <a:p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  <a:p>
            <a:r>
              <a:rPr lang="en-US" dirty="0"/>
              <a:t>Download the app (windows or mac)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6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AC67-6B81-4028-8FD0-F10F4577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DDBE-A13A-400F-B55D-79D0A5CF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7379" cy="4351338"/>
          </a:xfrm>
        </p:spPr>
        <p:txBody>
          <a:bodyPr/>
          <a:lstStyle/>
          <a:p>
            <a:r>
              <a:rPr lang="en-US" dirty="0"/>
              <a:t>Once installed, the app will look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D9679-B09D-4C8A-A95D-5B79EF91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95" y="1027906"/>
            <a:ext cx="5611529" cy="46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 Hub Account</vt:lpstr>
      <vt:lpstr>Create Git Hub Account</vt:lpstr>
      <vt:lpstr>Create Git Hub Account</vt:lpstr>
      <vt:lpstr>Create Git Hub Account</vt:lpstr>
      <vt:lpstr>Create Git Hub Account</vt:lpstr>
      <vt:lpstr>Adding the MSA-8220_Final_Project to you profile</vt:lpstr>
      <vt:lpstr>Accessing and saving the files</vt:lpstr>
      <vt:lpstr>GitHub Desktop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Account</dc:title>
  <dc:creator>Chris Wezdenko</dc:creator>
  <cp:lastModifiedBy>Chris Wezdenko</cp:lastModifiedBy>
  <cp:revision>3</cp:revision>
  <dcterms:created xsi:type="dcterms:W3CDTF">2017-09-20T03:33:22Z</dcterms:created>
  <dcterms:modified xsi:type="dcterms:W3CDTF">2017-09-20T03:50:50Z</dcterms:modified>
</cp:coreProperties>
</file>