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799CF6B-B3C2-4A64-AB77-46C273E299E2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743EEA-B41F-460E-8C8F-3A10FAA59E2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CF6B-B3C2-4A64-AB77-46C273E299E2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3EEA-B41F-460E-8C8F-3A10FAA5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CF6B-B3C2-4A64-AB77-46C273E299E2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D743EEA-B41F-460E-8C8F-3A10FAA5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CF6B-B3C2-4A64-AB77-46C273E299E2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3EEA-B41F-460E-8C8F-3A10FAA59E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799CF6B-B3C2-4A64-AB77-46C273E299E2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D743EEA-B41F-460E-8C8F-3A10FAA59E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CF6B-B3C2-4A64-AB77-46C273E299E2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3EEA-B41F-460E-8C8F-3A10FAA59E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CF6B-B3C2-4A64-AB77-46C273E299E2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3EEA-B41F-460E-8C8F-3A10FAA59E2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CF6B-B3C2-4A64-AB77-46C273E299E2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3EEA-B41F-460E-8C8F-3A10FAA59E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CF6B-B3C2-4A64-AB77-46C273E299E2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3EEA-B41F-460E-8C8F-3A10FAA5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CF6B-B3C2-4A64-AB77-46C273E299E2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743EEA-B41F-460E-8C8F-3A10FAA59E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CF6B-B3C2-4A64-AB77-46C273E299E2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3EEA-B41F-460E-8C8F-3A10FAA59E2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0799CF6B-B3C2-4A64-AB77-46C273E299E2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ED743EEA-B41F-460E-8C8F-3A10FAA59E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cferguson\Desktop\Failure_List\lastyear.xls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cferguson\Desktop\Failure_List\lastyear.xlsx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DATE</a:t>
            </a:r>
          </a:p>
          <a:p>
            <a:r>
              <a:rPr lang="en-US" dirty="0" smtClean="0"/>
              <a:t>Cameron Ferguson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List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4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9063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Uses FileMaker data to generate an excel file which summarizes failure information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Overview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85800" y="2895600"/>
            <a:ext cx="7613074" cy="1162627"/>
            <a:chOff x="685800" y="3733800"/>
            <a:chExt cx="7613074" cy="1162627"/>
          </a:xfrm>
        </p:grpSpPr>
        <p:sp>
          <p:nvSpPr>
            <p:cNvPr id="4" name="Rectangle 3"/>
            <p:cNvSpPr/>
            <p:nvPr/>
          </p:nvSpPr>
          <p:spPr>
            <a:xfrm>
              <a:off x="685800" y="3733800"/>
              <a:ext cx="1828800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FileMaker Search</a:t>
              </a:r>
              <a:endParaRPr lang="en-US" dirty="0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2804391" y="4058227"/>
              <a:ext cx="1143000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Export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191000" y="3733800"/>
              <a:ext cx="1212274" cy="1143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.Tab file</a:t>
              </a:r>
              <a:endParaRPr lang="en-US" dirty="0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5486400" y="4058227"/>
              <a:ext cx="1447800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Run Script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7086600" y="3753427"/>
              <a:ext cx="1212274" cy="1143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hlinkClick r:id="rId2" action="ppaction://hlinkfile"/>
                </a:rPr>
                <a:t>Excel</a:t>
              </a:r>
            </a:p>
            <a:p>
              <a:pPr algn="ctr"/>
              <a:r>
                <a:rPr lang="en-US" dirty="0" smtClean="0">
                  <a:hlinkClick r:id="rId2" action="ppaction://hlinkfile"/>
                </a:rPr>
                <a:t>file</a:t>
              </a:r>
              <a:endParaRPr lang="en-US" dirty="0"/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945922"/>
              </p:ext>
            </p:extLst>
          </p:nvPr>
        </p:nvGraphicFramePr>
        <p:xfrm>
          <a:off x="1219200" y="4419600"/>
          <a:ext cx="685800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  <a:gridCol w="1714500"/>
                <a:gridCol w="1714500"/>
                <a:gridCol w="17145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Search Window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Export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Script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time</a:t>
                      </a:r>
                      <a:endParaRPr lang="en-US" dirty="0"/>
                    </a:p>
                  </a:txBody>
                  <a:tcPr/>
                </a:tc>
              </a:tr>
              <a:tr h="361635">
                <a:tc>
                  <a:txBody>
                    <a:bodyPr/>
                    <a:lstStyle/>
                    <a:p>
                      <a:r>
                        <a:rPr lang="en-US" dirty="0" smtClean="0"/>
                        <a:t>1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~8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8min 5</a:t>
                      </a:r>
                      <a:r>
                        <a:rPr lang="en-US" baseline="0" dirty="0" smtClean="0"/>
                        <a:t> sec</a:t>
                      </a:r>
                    </a:p>
                  </a:txBody>
                  <a:tcPr/>
                </a:tc>
              </a:tr>
              <a:tr h="361635">
                <a:tc>
                  <a:txBody>
                    <a:bodyPr/>
                    <a:lstStyle/>
                    <a:p>
                      <a:r>
                        <a:rPr lang="en-US" dirty="0" smtClean="0"/>
                        <a:t>1 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&lt;1 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 sec</a:t>
                      </a:r>
                      <a:endParaRPr lang="en-US" dirty="0"/>
                    </a:p>
                  </a:txBody>
                  <a:tcPr/>
                </a:tc>
              </a:tr>
              <a:tr h="361635">
                <a:tc>
                  <a:txBody>
                    <a:bodyPr/>
                    <a:lstStyle/>
                    <a:p>
                      <a:r>
                        <a:rPr lang="en-US" dirty="0" smtClean="0"/>
                        <a:t>1 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&lt;1 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&lt;1 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sec</a:t>
                      </a:r>
                      <a:endParaRPr lang="en-US" dirty="0"/>
                    </a:p>
                  </a:txBody>
                  <a:tcPr/>
                </a:tc>
              </a:tr>
              <a:tr h="361635">
                <a:tc>
                  <a:txBody>
                    <a:bodyPr/>
                    <a:lstStyle/>
                    <a:p>
                      <a:r>
                        <a:rPr lang="en-US" dirty="0" smtClean="0"/>
                        <a:t>1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&lt;1 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&lt;1 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&lt;1</a:t>
                      </a:r>
                      <a:r>
                        <a:rPr lang="en-US" baseline="0" dirty="0" smtClean="0"/>
                        <a:t> sec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67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934200" y="685800"/>
            <a:ext cx="1941945" cy="5761182"/>
          </a:xfrm>
        </p:spPr>
        <p:txBody>
          <a:bodyPr>
            <a:normAutofit/>
          </a:bodyPr>
          <a:lstStyle/>
          <a:p>
            <a:pPr>
              <a:buClrTx/>
            </a:pPr>
            <a:endParaRPr lang="en-US" dirty="0" smtClean="0"/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err="1" smtClean="0"/>
              <a:t>Filemaker</a:t>
            </a:r>
            <a:r>
              <a:rPr lang="en-US" sz="1100" dirty="0" smtClean="0"/>
              <a:t> Search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Time frame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Other Boxes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smtClean="0"/>
              <a:t>Export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Save location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err="1" smtClean="0"/>
              <a:t>Catagories</a:t>
            </a:r>
            <a:endParaRPr lang="en-US" sz="1100" dirty="0" smtClean="0"/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Time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smtClean="0"/>
              <a:t>.Tab File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Size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Contents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smtClean="0"/>
              <a:t>Run Script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How to Run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Script Logic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Time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smtClean="0"/>
              <a:t>Excel File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Different sheets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Size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6400800" cy="1258455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 smtClean="0"/>
              <a:t>Filemaker</a:t>
            </a:r>
            <a:r>
              <a:rPr lang="en-US" sz="3600" dirty="0" smtClean="0"/>
              <a:t> Search</a:t>
            </a:r>
            <a:endParaRPr lang="en-US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6592151" cy="4800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380"/>
          <a:stretch/>
        </p:blipFill>
        <p:spPr>
          <a:xfrm>
            <a:off x="228600" y="2836081"/>
            <a:ext cx="6705600" cy="11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21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934200" y="685800"/>
            <a:ext cx="1941945" cy="5761182"/>
          </a:xfrm>
        </p:spPr>
        <p:txBody>
          <a:bodyPr>
            <a:normAutofit/>
          </a:bodyPr>
          <a:lstStyle/>
          <a:p>
            <a:pPr>
              <a:buClrTx/>
            </a:pPr>
            <a:endParaRPr lang="en-US" dirty="0" smtClean="0"/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err="1" smtClean="0"/>
              <a:t>Filemaker</a:t>
            </a:r>
            <a:r>
              <a:rPr lang="en-US" sz="1100" dirty="0" smtClean="0"/>
              <a:t> Search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Time frame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Other Boxes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smtClean="0"/>
              <a:t>Export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Save location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err="1" smtClean="0"/>
              <a:t>Catagories</a:t>
            </a:r>
            <a:endParaRPr lang="en-US" sz="1100" dirty="0" smtClean="0"/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Time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smtClean="0"/>
              <a:t>.Tab File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Size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Contents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smtClean="0"/>
              <a:t>Run Script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How to Run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Script Logic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Time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smtClean="0"/>
              <a:t>Excel File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Different sheets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Size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6400800" cy="1258455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 smtClean="0"/>
              <a:t>EXport</a:t>
            </a:r>
            <a:endParaRPr lang="en-US" sz="3600" dirty="0"/>
          </a:p>
        </p:txBody>
      </p:sp>
      <p:grpSp>
        <p:nvGrpSpPr>
          <p:cNvPr id="5" name="Group 4"/>
          <p:cNvGrpSpPr/>
          <p:nvPr/>
        </p:nvGrpSpPr>
        <p:grpSpPr>
          <a:xfrm>
            <a:off x="205509" y="1249739"/>
            <a:ext cx="6624476" cy="5078313"/>
            <a:chOff x="228600" y="1402139"/>
            <a:chExt cx="6624476" cy="5078313"/>
          </a:xfrm>
        </p:grpSpPr>
        <p:sp>
          <p:nvSpPr>
            <p:cNvPr id="2" name="TextBox 1"/>
            <p:cNvSpPr txBox="1"/>
            <p:nvPr/>
          </p:nvSpPr>
          <p:spPr>
            <a:xfrm>
              <a:off x="228600" y="1402139"/>
              <a:ext cx="6400800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Switch to </a:t>
              </a:r>
              <a:r>
                <a:rPr lang="en-US" dirty="0" err="1" smtClean="0"/>
                <a:t>Seq</a:t>
              </a:r>
              <a:r>
                <a:rPr lang="en-US" dirty="0" smtClean="0"/>
                <a:t> List view</a:t>
              </a:r>
            </a:p>
            <a:p>
              <a:endParaRPr lang="en-US" dirty="0" smtClean="0"/>
            </a:p>
            <a:p>
              <a:r>
                <a:rPr lang="en-US" dirty="0" smtClean="0"/>
                <a:t>File &gt; Export Records</a:t>
              </a:r>
            </a:p>
            <a:p>
              <a:endParaRPr lang="en-US" dirty="0" smtClean="0"/>
            </a:p>
            <a:p>
              <a:r>
                <a:rPr lang="en-US" dirty="0" smtClean="0"/>
                <a:t>Save in the same folder as the Script OR remember the location</a:t>
              </a:r>
            </a:p>
            <a:p>
              <a:endParaRPr lang="en-US" dirty="0"/>
            </a:p>
            <a:p>
              <a:r>
                <a:rPr lang="en-US" dirty="0" smtClean="0"/>
                <a:t>Choose Fields to Export. </a:t>
              </a:r>
            </a:p>
            <a:p>
              <a:r>
                <a:rPr lang="en-US" dirty="0" smtClean="0"/>
                <a:t>MUST BE EXPORTED IN </a:t>
              </a:r>
            </a:p>
            <a:p>
              <a:r>
                <a:rPr lang="en-US" dirty="0" smtClean="0"/>
                <a:t>THE SAME ORDER </a:t>
              </a:r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r>
                <a:rPr lang="en-US" dirty="0" smtClean="0"/>
                <a:t>Can take a long time for a large numbers of records (10 min)</a:t>
              </a:r>
              <a:endParaRPr lang="en-US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491" y="2971800"/>
              <a:ext cx="4010585" cy="2934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058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934200" y="685800"/>
            <a:ext cx="1941945" cy="5761182"/>
          </a:xfrm>
        </p:spPr>
        <p:txBody>
          <a:bodyPr>
            <a:normAutofit/>
          </a:bodyPr>
          <a:lstStyle/>
          <a:p>
            <a:pPr>
              <a:buClrTx/>
            </a:pPr>
            <a:endParaRPr lang="en-US" dirty="0" smtClean="0"/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err="1" smtClean="0"/>
              <a:t>Filemaker</a:t>
            </a:r>
            <a:r>
              <a:rPr lang="en-US" sz="1100" dirty="0" smtClean="0"/>
              <a:t> Search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Time frame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Other Boxes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smtClean="0"/>
              <a:t>Export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Save location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err="1" smtClean="0"/>
              <a:t>Catagories</a:t>
            </a:r>
            <a:endParaRPr lang="en-US" sz="1100" dirty="0" smtClean="0"/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Time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smtClean="0"/>
              <a:t>.Tab File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Size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Contents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smtClean="0"/>
              <a:t>Run Script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How to Run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Script Logic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Time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smtClean="0"/>
              <a:t>Excel File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Different sheets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Size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6400800" cy="1258455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smtClean="0"/>
              <a:t>.Tab file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244764" y="1669473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 </a:t>
            </a:r>
            <a:r>
              <a:rPr lang="en-US" dirty="0" err="1" smtClean="0"/>
              <a:t>seperated</a:t>
            </a:r>
            <a:r>
              <a:rPr lang="en-US" dirty="0" smtClean="0"/>
              <a:t> file</a:t>
            </a:r>
          </a:p>
          <a:p>
            <a:endParaRPr lang="en-US" dirty="0" smtClean="0"/>
          </a:p>
          <a:p>
            <a:r>
              <a:rPr lang="en-US" dirty="0" smtClean="0"/>
              <a:t>Can open and view raw file in Notepad</a:t>
            </a:r>
          </a:p>
          <a:p>
            <a:endParaRPr lang="en-US" dirty="0"/>
          </a:p>
          <a:p>
            <a:r>
              <a:rPr lang="en-US" dirty="0" smtClean="0"/>
              <a:t>~16MB for 1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01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934200" y="685800"/>
            <a:ext cx="1941945" cy="5761182"/>
          </a:xfrm>
        </p:spPr>
        <p:txBody>
          <a:bodyPr>
            <a:normAutofit/>
          </a:bodyPr>
          <a:lstStyle/>
          <a:p>
            <a:pPr>
              <a:buClrTx/>
            </a:pPr>
            <a:endParaRPr lang="en-US" dirty="0" smtClean="0"/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err="1" smtClean="0"/>
              <a:t>Filemaker</a:t>
            </a:r>
            <a:r>
              <a:rPr lang="en-US" sz="1100" dirty="0" smtClean="0"/>
              <a:t> Search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Time frame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Other Boxes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smtClean="0"/>
              <a:t>Export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Save location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err="1" smtClean="0"/>
              <a:t>Catagories</a:t>
            </a:r>
            <a:endParaRPr lang="en-US" sz="1100" dirty="0" smtClean="0"/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Time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smtClean="0"/>
              <a:t>.Tab File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Size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Contents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smtClean="0"/>
              <a:t>Run Script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How to Run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Script Logic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Time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smtClean="0"/>
              <a:t>Excel File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Different sheets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Size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76200"/>
            <a:ext cx="6400800" cy="10668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smtClean="0"/>
              <a:t>Run Script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217055" y="9144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to Run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17055" y="1399156"/>
            <a:ext cx="64008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Must have R installed</a:t>
            </a:r>
          </a:p>
          <a:p>
            <a:r>
              <a:rPr lang="en-US" dirty="0" smtClean="0"/>
              <a:t>Must know how to open an R window</a:t>
            </a:r>
          </a:p>
          <a:p>
            <a:endParaRPr lang="en-US" dirty="0"/>
          </a:p>
          <a:p>
            <a:r>
              <a:rPr lang="en-US" dirty="0" smtClean="0"/>
              <a:t>Type in</a:t>
            </a:r>
          </a:p>
          <a:p>
            <a:r>
              <a:rPr lang="en-US" dirty="0" smtClean="0"/>
              <a:t>Source(</a:t>
            </a:r>
            <a:r>
              <a:rPr lang="en-US" i="1" dirty="0" smtClean="0"/>
              <a:t>script location), hit enter</a:t>
            </a:r>
          </a:p>
          <a:p>
            <a:r>
              <a:rPr lang="en-US" dirty="0" smtClean="0"/>
              <a:t>Ex) </a:t>
            </a:r>
            <a:r>
              <a:rPr lang="en-US" dirty="0"/>
              <a:t>source('C:/</a:t>
            </a:r>
            <a:r>
              <a:rPr lang="en-US" dirty="0" smtClean="0"/>
              <a:t>Users/</a:t>
            </a:r>
            <a:r>
              <a:rPr lang="en-US" dirty="0" err="1" smtClean="0"/>
              <a:t>cferguson</a:t>
            </a:r>
            <a:r>
              <a:rPr lang="en-US" dirty="0" smtClean="0"/>
              <a:t>/Desktop/</a:t>
            </a:r>
            <a:r>
              <a:rPr lang="en-US" dirty="0" err="1" smtClean="0"/>
              <a:t>Failure_List</a:t>
            </a:r>
            <a:r>
              <a:rPr lang="en-US" dirty="0" smtClean="0"/>
              <a:t>/</a:t>
            </a:r>
            <a:r>
              <a:rPr lang="en-US" dirty="0" err="1" smtClean="0"/>
              <a:t>failurelist.R</a:t>
            </a:r>
            <a:r>
              <a:rPr lang="en-US" dirty="0" smtClean="0"/>
              <a:t>”)</a:t>
            </a:r>
          </a:p>
          <a:p>
            <a:r>
              <a:rPr lang="en-US" i="1" dirty="0" smtClean="0"/>
              <a:t>Or</a:t>
            </a:r>
          </a:p>
          <a:p>
            <a:r>
              <a:rPr lang="en-US" dirty="0" smtClean="0"/>
              <a:t>Source(“</a:t>
            </a:r>
            <a:r>
              <a:rPr lang="en-US" dirty="0" err="1" smtClean="0"/>
              <a:t>failurelist.R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545" y="4191000"/>
            <a:ext cx="617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Script will now ask:</a:t>
            </a:r>
          </a:p>
          <a:p>
            <a:r>
              <a:rPr lang="en-US" dirty="0" smtClean="0"/>
              <a:t>What is the data file called? Don't forget the extension... </a:t>
            </a:r>
          </a:p>
          <a:p>
            <a:r>
              <a:rPr lang="en-US" dirty="0"/>
              <a:t> </a:t>
            </a:r>
            <a:r>
              <a:rPr lang="en-US" i="1" dirty="0" smtClean="0"/>
              <a:t>type in the name (and if necessary) the location of the .tab file. Hit Enter</a:t>
            </a:r>
          </a:p>
          <a:p>
            <a:endParaRPr lang="en-US" i="1" dirty="0"/>
          </a:p>
          <a:p>
            <a:r>
              <a:rPr lang="en-US" dirty="0" smtClean="0"/>
              <a:t>"What is the output file called?...  “</a:t>
            </a:r>
          </a:p>
          <a:p>
            <a:r>
              <a:rPr lang="en-US" i="1" dirty="0" smtClean="0"/>
              <a:t>Type in the name you wish the data file to be saved as. No extension necessary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33665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934200" y="685800"/>
            <a:ext cx="1941945" cy="5761182"/>
          </a:xfrm>
        </p:spPr>
        <p:txBody>
          <a:bodyPr>
            <a:normAutofit/>
          </a:bodyPr>
          <a:lstStyle/>
          <a:p>
            <a:pPr>
              <a:buClrTx/>
            </a:pPr>
            <a:endParaRPr lang="en-US" dirty="0" smtClean="0"/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err="1" smtClean="0"/>
              <a:t>Filemaker</a:t>
            </a:r>
            <a:r>
              <a:rPr lang="en-US" sz="1100" dirty="0" smtClean="0"/>
              <a:t> Search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Time frame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Other Boxes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smtClean="0"/>
              <a:t>Export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Save location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err="1" smtClean="0"/>
              <a:t>Catagories</a:t>
            </a:r>
            <a:endParaRPr lang="en-US" sz="1100" dirty="0" smtClean="0"/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Time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smtClean="0"/>
              <a:t>.Tab File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Size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Contents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smtClean="0"/>
              <a:t>Run Script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How to Run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Script Logic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Time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smtClean="0"/>
              <a:t>Excel File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Different sheets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Size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28601"/>
            <a:ext cx="6400800" cy="10668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smtClean="0"/>
              <a:t>Run Script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233548" y="843224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Script Logic</a:t>
            </a:r>
            <a:endParaRPr lang="en-US" sz="2400" dirty="0"/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549893" y="1309354"/>
            <a:ext cx="608445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500" dirty="0" smtClean="0"/>
              <a:t>Reads in raw data file, specified by user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 smtClean="0"/>
              <a:t>Removes  sequences that have no notes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 smtClean="0"/>
              <a:t>Cleans up file to contain no uppercases or extra spaces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 smtClean="0"/>
              <a:t>Removes sequences that have non-failure related notes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500" dirty="0" smtClean="0"/>
              <a:t>Ex) </a:t>
            </a:r>
            <a:r>
              <a:rPr lang="en-US" sz="1500" dirty="0" err="1" smtClean="0"/>
              <a:t>relot</a:t>
            </a:r>
            <a:r>
              <a:rPr lang="en-US" sz="1500" dirty="0" smtClean="0"/>
              <a:t>, recombine, wobble okay, </a:t>
            </a:r>
            <a:r>
              <a:rPr lang="en-US" sz="1500" dirty="0" err="1" smtClean="0"/>
              <a:t>etc</a:t>
            </a:r>
            <a:endParaRPr lang="en-US" sz="15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500" dirty="0" smtClean="0"/>
              <a:t>Changes failure notes to standardized failures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500" dirty="0" smtClean="0"/>
              <a:t>Ex) more than 3 </a:t>
            </a:r>
            <a:r>
              <a:rPr lang="en-US" sz="1500" dirty="0" err="1" smtClean="0"/>
              <a:t>stellaris</a:t>
            </a:r>
            <a:r>
              <a:rPr lang="en-US" sz="1500" dirty="0" smtClean="0"/>
              <a:t> failures &amp; 3 </a:t>
            </a:r>
            <a:r>
              <a:rPr lang="en-US" sz="1500" dirty="0" err="1" smtClean="0"/>
              <a:t>stellaris</a:t>
            </a:r>
            <a:r>
              <a:rPr lang="en-US" sz="1500" dirty="0" smtClean="0"/>
              <a:t> failures both become: </a:t>
            </a:r>
            <a:r>
              <a:rPr lang="en-US" sz="1500" dirty="0" err="1" smtClean="0"/>
              <a:t>Stellaris</a:t>
            </a:r>
            <a:r>
              <a:rPr lang="en-US" sz="1500" dirty="0" smtClean="0"/>
              <a:t> Failures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500" dirty="0" smtClean="0"/>
              <a:t>Ex) </a:t>
            </a:r>
            <a:r>
              <a:rPr lang="en-US" sz="1500" dirty="0"/>
              <a:t>low yield at </a:t>
            </a:r>
            <a:r>
              <a:rPr lang="en-US" sz="1500" dirty="0" err="1" smtClean="0"/>
              <a:t>ods</a:t>
            </a:r>
            <a:r>
              <a:rPr lang="en-US" sz="1500" dirty="0" smtClean="0"/>
              <a:t> </a:t>
            </a:r>
            <a:r>
              <a:rPr lang="en-US" sz="1500" dirty="0" err="1"/>
              <a:t>lucy</a:t>
            </a:r>
            <a:r>
              <a:rPr lang="en-US" sz="1500" dirty="0"/>
              <a:t> </a:t>
            </a:r>
            <a:r>
              <a:rPr lang="en-US" sz="1500" dirty="0" smtClean="0"/>
              <a:t>r 1/8/14 and low </a:t>
            </a:r>
            <a:r>
              <a:rPr lang="en-US" sz="1500" dirty="0"/>
              <a:t>yield at </a:t>
            </a:r>
            <a:r>
              <a:rPr lang="en-US" sz="1500" dirty="0" err="1" smtClean="0"/>
              <a:t>ods</a:t>
            </a:r>
            <a:r>
              <a:rPr lang="en-US" sz="1500" dirty="0" smtClean="0"/>
              <a:t> 01/20/14kt, becomes: Low Yield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500" dirty="0" smtClean="0"/>
              <a:t>Attempts to account for spelling errors and slight variation, but is not Perfect (more on this later)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 smtClean="0"/>
              <a:t>Groups failures by Failure Reason, counts number of sequences with that note, generates table with Failure Reason and # of times it occurred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500" dirty="0" smtClean="0"/>
              <a:t>Failure Reason must be EXACTLY the same to be grouped.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 smtClean="0"/>
              <a:t>Generates similar data for failures by Sequence ID and again by Three prime and Five prime mod combinations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 smtClean="0"/>
              <a:t>Generates summary information: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500" dirty="0" smtClean="0"/>
              <a:t>Total number of sequences analyzed, % with notes, % failed, </a:t>
            </a:r>
            <a:r>
              <a:rPr lang="en-US" sz="1500" dirty="0" err="1" smtClean="0"/>
              <a:t>etc</a:t>
            </a:r>
            <a:endParaRPr lang="en-US" sz="15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500" dirty="0" smtClean="0"/>
              <a:t>Writes Excel File with each table a separate Sheet. Name specified by user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58152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934200" y="685800"/>
            <a:ext cx="1941945" cy="5761182"/>
          </a:xfrm>
        </p:spPr>
        <p:txBody>
          <a:bodyPr>
            <a:normAutofit/>
          </a:bodyPr>
          <a:lstStyle/>
          <a:p>
            <a:pPr>
              <a:buClrTx/>
            </a:pPr>
            <a:endParaRPr lang="en-US" dirty="0" smtClean="0"/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err="1" smtClean="0"/>
              <a:t>Filemaker</a:t>
            </a:r>
            <a:r>
              <a:rPr lang="en-US" sz="1100" dirty="0" smtClean="0"/>
              <a:t> Search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Time frame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Other Boxes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smtClean="0"/>
              <a:t>Export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Save location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err="1" smtClean="0"/>
              <a:t>Catagories</a:t>
            </a:r>
            <a:endParaRPr lang="en-US" sz="1100" dirty="0" smtClean="0"/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Time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smtClean="0"/>
              <a:t>.Tab File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Size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Contents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smtClean="0"/>
              <a:t>Run Script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How to Run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Script Logic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Time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smtClean="0"/>
              <a:t>Excel File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Different sheets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Size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6400800" cy="1258455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smtClean="0"/>
              <a:t>Excel file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233878" y="1669473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typical Excel File with 4 sheets.</a:t>
            </a:r>
          </a:p>
          <a:p>
            <a:endParaRPr lang="en-US" dirty="0"/>
          </a:p>
          <a:p>
            <a:r>
              <a:rPr lang="en-US" dirty="0" smtClean="0">
                <a:hlinkClick r:id="rId2" action="ppaction://hlinkfile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005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smtClean="0"/>
              <a:t>Future Aims/Needs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Need: Uniform Failure Names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Will make script easier, and data better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May take some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Need input from all departments that write notes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Want: Sequence ID counts to be weighted by number of times sequence was made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Want: Impurity list, showing number of times a specific weighted impurity has shown up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Want: Direct FileMaker connection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Want: Suggestions, Ideas, categories,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08408"/>
              </p:ext>
            </p:extLst>
          </p:nvPr>
        </p:nvGraphicFramePr>
        <p:xfrm>
          <a:off x="1219200" y="4724400"/>
          <a:ext cx="685800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  <a:gridCol w="1714500"/>
                <a:gridCol w="1714500"/>
                <a:gridCol w="17145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Search Window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Export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Script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time</a:t>
                      </a:r>
                      <a:endParaRPr lang="en-US" dirty="0"/>
                    </a:p>
                  </a:txBody>
                  <a:tcPr/>
                </a:tc>
              </a:tr>
              <a:tr h="361635">
                <a:tc>
                  <a:txBody>
                    <a:bodyPr/>
                    <a:lstStyle/>
                    <a:p>
                      <a:r>
                        <a:rPr lang="en-US" dirty="0" smtClean="0"/>
                        <a:t>1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~8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8min 5</a:t>
                      </a:r>
                      <a:r>
                        <a:rPr lang="en-US" baseline="0" dirty="0" smtClean="0"/>
                        <a:t> sec</a:t>
                      </a:r>
                    </a:p>
                  </a:txBody>
                  <a:tcPr/>
                </a:tc>
              </a:tr>
              <a:tr h="361635">
                <a:tc>
                  <a:txBody>
                    <a:bodyPr/>
                    <a:lstStyle/>
                    <a:p>
                      <a:r>
                        <a:rPr lang="en-US" dirty="0" smtClean="0"/>
                        <a:t>1 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&lt;1 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 sec</a:t>
                      </a:r>
                      <a:endParaRPr lang="en-US" dirty="0"/>
                    </a:p>
                  </a:txBody>
                  <a:tcPr/>
                </a:tc>
              </a:tr>
              <a:tr h="361635">
                <a:tc>
                  <a:txBody>
                    <a:bodyPr/>
                    <a:lstStyle/>
                    <a:p>
                      <a:r>
                        <a:rPr lang="en-US" dirty="0" smtClean="0"/>
                        <a:t>1 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&lt;1 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&lt;1 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sec</a:t>
                      </a:r>
                      <a:endParaRPr lang="en-US" dirty="0"/>
                    </a:p>
                  </a:txBody>
                  <a:tcPr/>
                </a:tc>
              </a:tr>
              <a:tr h="361635">
                <a:tc>
                  <a:txBody>
                    <a:bodyPr/>
                    <a:lstStyle/>
                    <a:p>
                      <a:r>
                        <a:rPr lang="en-US" dirty="0" smtClean="0"/>
                        <a:t>1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&lt;1 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&lt;1 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&lt;1</a:t>
                      </a:r>
                      <a:r>
                        <a:rPr lang="en-US" baseline="0" dirty="0" smtClean="0"/>
                        <a:t> sec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73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74</TotalTime>
  <Words>747</Words>
  <Application>Microsoft Office PowerPoint</Application>
  <PresentationFormat>On-screen Show (4:3)</PresentationFormat>
  <Paragraphs>230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Grid</vt:lpstr>
      <vt:lpstr>Failure List Script</vt:lpstr>
      <vt:lpstr>Script Overview</vt:lpstr>
      <vt:lpstr>Filemaker Search</vt:lpstr>
      <vt:lpstr>EXport</vt:lpstr>
      <vt:lpstr>.Tab file</vt:lpstr>
      <vt:lpstr>Run Script</vt:lpstr>
      <vt:lpstr>Run Script</vt:lpstr>
      <vt:lpstr>Excel file</vt:lpstr>
      <vt:lpstr>Future Aims/Needs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Failure List Script</dc:title>
  <dc:creator>Cameron Ferguson</dc:creator>
  <cp:lastModifiedBy>Cameron Ferguson</cp:lastModifiedBy>
  <cp:revision>8</cp:revision>
  <dcterms:created xsi:type="dcterms:W3CDTF">2015-03-03T21:17:47Z</dcterms:created>
  <dcterms:modified xsi:type="dcterms:W3CDTF">2015-03-03T22:31:48Z</dcterms:modified>
</cp:coreProperties>
</file>