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20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EED7-AA37-6F4B-946D-4650DD0F9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9A8A1-28F9-884D-AF18-AF71CF3AD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B32A-8184-0C46-912A-260094AD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E41C-39EE-3E4F-9E51-C7F0A9F357E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29F76-8B58-434C-85CF-B3E04435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7318-ECF0-5242-ACA4-426D37F9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1E57-3EB3-1440-AC40-070846D7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9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A56F-7A76-F74C-9EBB-29C1D25F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25E34-686D-0349-8D63-E7C8493C5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0AD7C-E62B-5D4B-9075-0D0E95A5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E41C-39EE-3E4F-9E51-C7F0A9F357E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0F4FD-B032-A847-AC6F-4AD7CDAC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67AC6-EE40-E040-813E-0FDAE0884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1E57-3EB3-1440-AC40-070846D7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1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389DB-CCA9-0244-98AA-1C40D1B3A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FD24A-8341-CC45-AFD3-802133591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CFCF7-7671-2048-9E4F-073EB6B5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E41C-39EE-3E4F-9E51-C7F0A9F357E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12A2D-817D-324B-ADD6-62B5F7C3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9983D-5742-9447-801D-548DC69A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1E57-3EB3-1440-AC40-070846D7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2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F600-DCCB-4848-8FF0-40B832A2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8E719-FF59-AA41-B08A-2D8321018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F1A92-4278-EE49-B64C-92585CA7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E41C-39EE-3E4F-9E51-C7F0A9F357E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DBD4B-5FE0-864A-996C-44742829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A7776-50BB-5C45-B67D-37877E29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1E57-3EB3-1440-AC40-070846D7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6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404B-6DAE-E943-9AF1-260278636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92B40-A917-7143-929B-219FDF298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95DC9-E154-7348-BA64-AAF26366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E41C-39EE-3E4F-9E51-C7F0A9F357E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063CA-552E-0746-9FEF-3A36E04B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88D66-E1D3-6A49-AEF6-B3913A83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1E57-3EB3-1440-AC40-070846D7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7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AFF57-CBE4-ED46-AD79-C121A669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115DD-FE70-2542-92EA-0DAD14617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30C47-F8D0-C647-B329-C99F5A6BE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CCFB9-870C-F645-9972-9E625363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E41C-39EE-3E4F-9E51-C7F0A9F357E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13C72-C126-DA43-BF6A-866FBA3F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E1552-ABFF-3F41-8E0B-981B6E65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1E57-3EB3-1440-AC40-070846D7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2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057D-3C0F-8149-B253-B93B39E2C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CA24D-A2A6-8F42-9A7C-5A3F85C3A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E6298-E079-774B-B311-165F3744F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98C44-BC9F-0546-ACED-64DDF2C37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D0B41-143D-7144-812E-486DD239F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4AAD12-54B8-6649-A438-EF1D5F50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E41C-39EE-3E4F-9E51-C7F0A9F357E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F41700-64E0-3D43-B396-D7D910674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C2420-56B9-E74C-8484-54C375F2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1E57-3EB3-1440-AC40-070846D7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0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E01A1-BCF0-2E49-85AF-F541E345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9ABA8B-7478-794B-A25A-147DAE1D2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E41C-39EE-3E4F-9E51-C7F0A9F357E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2DF63E-903D-424D-9B2D-D2FFF5AC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16E9B-F339-2846-9FD3-F0BDA0BE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1E57-3EB3-1440-AC40-070846D7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7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6E0B5-5A85-C54B-B3F5-12D735A1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E41C-39EE-3E4F-9E51-C7F0A9F357E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45836-7876-5F4C-9945-CDA7314A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3448F-FA78-6740-B6B9-B92C9067E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1E57-3EB3-1440-AC40-070846D7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3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13D3-92B1-5B43-A09D-F063ABED6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21271-EE40-294B-A25E-095FCB182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480FF-2749-DD4B-9EED-8F64DF3A1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EB528-12F5-8E42-B02A-7C3F0F4F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E41C-39EE-3E4F-9E51-C7F0A9F357E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8B6EB-A5DD-A14D-8234-C632ECE12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6AD87-AC70-F34A-A36D-D786CB45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1E57-3EB3-1440-AC40-070846D7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9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FBFE-22C0-0444-9C69-FBE52AAC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38BBA8-F03B-C54C-8A88-5455FAE3F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7729C-7393-C14C-BC40-D9B4B8141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59856-82D1-7740-9EF5-4CF67868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E41C-39EE-3E4F-9E51-C7F0A9F357E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3B10F-11A7-0B4D-BDD5-CE0E1E6E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A2424-7C4D-0F4D-BE68-8E47B0BC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1E57-3EB3-1440-AC40-070846D7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4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87E83-D32C-794A-944D-310DF90D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DB7AE-CA56-8446-BC41-DB0F2D990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B9619-5C4C-104E-8048-F7285A973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EE41C-39EE-3E4F-9E51-C7F0A9F357E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71AEC-CEEE-3342-BF70-293D137F4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85CCA-DC1F-AF48-B9F9-154AA5991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C1E57-3EB3-1440-AC40-070846D7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7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2A7A-209D-D54D-A0A1-D0391303E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CPD v2 Gold Pads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C015-4493-E347-BAF7-A9CB06F953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Caleb Fink</a:t>
            </a:r>
          </a:p>
        </p:txBody>
      </p:sp>
    </p:spTree>
    <p:extLst>
      <p:ext uri="{BB962C8B-B14F-4D97-AF65-F5344CB8AC3E}">
        <p14:creationId xmlns:p14="http://schemas.microsoft.com/office/powerpoint/2010/main" val="398090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911A71-FF78-104C-BAC2-A3711AFA62CB}"/>
                  </a:ext>
                </a:extLst>
              </p:cNvPr>
              <p:cNvSpPr txBox="1"/>
              <p:nvPr/>
            </p:nvSpPr>
            <p:spPr>
              <a:xfrm>
                <a:off x="838200" y="1506022"/>
                <a:ext cx="9380219" cy="2726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want the gold pad(s) to have an area of  ¼ to ½ of the effective TES area  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𝑔𝑜𝑙𝑑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𝑇𝐸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𝑇𝐸𝑆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𝑇𝐸𝑆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𝑇𝐸𝑆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𝑇𝐸𝑆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𝑓𝑖𝑛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𝑓𝑖𝑛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𝑇𝐸𝑆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0.85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𝐴𝑙𝑊𝑜𝑣𝑒𝑟𝑙𝑎𝑝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911A71-FF78-104C-BAC2-A3711AFA6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06022"/>
                <a:ext cx="9380219" cy="2726516"/>
              </a:xfrm>
              <a:prstGeom prst="rect">
                <a:avLst/>
              </a:prstGeom>
              <a:blipFill>
                <a:blip r:embed="rId2"/>
                <a:stretch>
                  <a:fillRect l="-677" t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283C51-AF15-FE4A-B78D-070BAD2EBC9D}"/>
              </a:ext>
            </a:extLst>
          </p:cNvPr>
          <p:cNvCxnSpPr>
            <a:cxnSpLocks/>
          </p:cNvCxnSpPr>
          <p:nvPr/>
        </p:nvCxnSpPr>
        <p:spPr>
          <a:xfrm flipV="1">
            <a:off x="4674870" y="4244127"/>
            <a:ext cx="514350" cy="956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34F8945-015C-404F-AD47-2B9C6D9FCBE8}"/>
              </a:ext>
            </a:extLst>
          </p:cNvPr>
          <p:cNvSpPr txBox="1"/>
          <p:nvPr/>
        </p:nvSpPr>
        <p:spPr>
          <a:xfrm>
            <a:off x="2253007" y="5320511"/>
            <a:ext cx="3368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Effective volume factor for fin connector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A70984-2471-3A48-B4CE-0518F553D623}"/>
              </a:ext>
            </a:extLst>
          </p:cNvPr>
          <p:cNvCxnSpPr>
            <a:cxnSpLocks/>
          </p:cNvCxnSpPr>
          <p:nvPr/>
        </p:nvCxnSpPr>
        <p:spPr>
          <a:xfrm flipH="1" flipV="1">
            <a:off x="7923201" y="4153220"/>
            <a:ext cx="112089" cy="96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5F40C0-CC15-0C49-8D27-4BDC2BC6E356}"/>
              </a:ext>
            </a:extLst>
          </p:cNvPr>
          <p:cNvSpPr txBox="1"/>
          <p:nvPr/>
        </p:nvSpPr>
        <p:spPr>
          <a:xfrm>
            <a:off x="6737985" y="5291788"/>
            <a:ext cx="3920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Effective volume factor for overlap region</a:t>
            </a:r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C22A3BE2-7694-BC45-856E-34E2E209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 Pad Size</a:t>
            </a:r>
          </a:p>
        </p:txBody>
      </p:sp>
    </p:spTree>
    <p:extLst>
      <p:ext uri="{BB962C8B-B14F-4D97-AF65-F5344CB8AC3E}">
        <p14:creationId xmlns:p14="http://schemas.microsoft.com/office/powerpoint/2010/main" val="337923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02CC0E8-705E-1E47-858F-BA9DBA4C05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45465"/>
                <a:ext cx="675132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get more even power dissipation we want to place 2 equal sized gold pads.</a:t>
                </a:r>
              </a:p>
              <a:p>
                <a:pPr marL="0" indent="0">
                  <a:buNone/>
                </a:pPr>
                <a:r>
                  <a:rPr lang="en-US" sz="1800" dirty="0"/>
                  <a:t>So for two gold pads, each should be a circle of radius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𝑔𝑜𝑙𝑑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𝑇𝐸𝑆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/>
                  <a:t>(Per pad, 2 total)</a:t>
                </a:r>
              </a:p>
              <a:p>
                <a:pPr marL="0" indent="0">
                  <a:buNone/>
                </a:pPr>
                <a:r>
                  <a:rPr lang="en-US" sz="1800" dirty="0"/>
                  <a:t>For CPDv2:</a:t>
                </a:r>
              </a:p>
              <a:p>
                <a:pPr marL="0" indent="0" algn="ctr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𝑇𝐸𝑆</m:t>
                            </m:r>
                          </m:sub>
                        </m:sSub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≈1.3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𝑔𝑜𝑙𝑑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=326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02CC0E8-705E-1E47-858F-BA9DBA4C05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45465"/>
                <a:ext cx="6751320" cy="4351338"/>
              </a:xfrm>
              <a:blipFill>
                <a:blip r:embed="rId2"/>
                <a:stretch>
                  <a:fillRect l="-940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F900735-269B-C941-9EC9-B5702A126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666" y="365125"/>
            <a:ext cx="4134661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6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8AF70CF-6B01-3043-B2B7-D2CB094C7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49" t="368" r="251" b="368"/>
          <a:stretch/>
        </p:blipFill>
        <p:spPr>
          <a:xfrm>
            <a:off x="975360" y="2385695"/>
            <a:ext cx="10244118" cy="4352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6D79C2-4DD4-9D46-BB46-CBEA8FD0E244}"/>
              </a:ext>
            </a:extLst>
          </p:cNvPr>
          <p:cNvSpPr txBox="1"/>
          <p:nvPr/>
        </p:nvSpPr>
        <p:spPr>
          <a:xfrm>
            <a:off x="6619428" y="2014776"/>
            <a:ext cx="146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of wafer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657F8C-592F-9C41-95B1-BBD1E4062406}"/>
              </a:ext>
            </a:extLst>
          </p:cNvPr>
          <p:cNvCxnSpPr>
            <a:cxnSpLocks/>
          </p:cNvCxnSpPr>
          <p:nvPr/>
        </p:nvCxnSpPr>
        <p:spPr>
          <a:xfrm flipH="1">
            <a:off x="6252210" y="2384108"/>
            <a:ext cx="640080" cy="6448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81BFE9-A4CB-274D-80F8-4D1BC900EC96}"/>
              </a:ext>
            </a:extLst>
          </p:cNvPr>
          <p:cNvSpPr txBox="1"/>
          <p:nvPr/>
        </p:nvSpPr>
        <p:spPr>
          <a:xfrm>
            <a:off x="5307777" y="5292090"/>
            <a:ext cx="11158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Gold Pads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961310-4399-2549-BF05-958A326E0C73}"/>
              </a:ext>
            </a:extLst>
          </p:cNvPr>
          <p:cNvCxnSpPr>
            <a:cxnSpLocks/>
          </p:cNvCxnSpPr>
          <p:nvPr/>
        </p:nvCxnSpPr>
        <p:spPr>
          <a:xfrm flipH="1" flipV="1">
            <a:off x="2621280" y="4183380"/>
            <a:ext cx="2686497" cy="12933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CF157A-EC98-A744-BA3F-9DEC9113D944}"/>
              </a:ext>
            </a:extLst>
          </p:cNvPr>
          <p:cNvCxnSpPr>
            <a:cxnSpLocks/>
          </p:cNvCxnSpPr>
          <p:nvPr/>
        </p:nvCxnSpPr>
        <p:spPr>
          <a:xfrm flipV="1">
            <a:off x="6423661" y="4215273"/>
            <a:ext cx="2697479" cy="12933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6E0CFA-356D-1C44-9132-DB93FA3D6722}"/>
              </a:ext>
            </a:extLst>
          </p:cNvPr>
          <p:cNvSpPr txBox="1"/>
          <p:nvPr/>
        </p:nvSpPr>
        <p:spPr>
          <a:xfrm>
            <a:off x="3964528" y="3244334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Bonding pads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F59A58-EBF7-A94C-9945-96312D3266A6}"/>
              </a:ext>
            </a:extLst>
          </p:cNvPr>
          <p:cNvCxnSpPr>
            <a:cxnSpLocks/>
          </p:cNvCxnSpPr>
          <p:nvPr/>
        </p:nvCxnSpPr>
        <p:spPr>
          <a:xfrm>
            <a:off x="5307777" y="3516472"/>
            <a:ext cx="452943" cy="3216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68570B-C941-894F-BBBD-5E4D4640513F}"/>
              </a:ext>
            </a:extLst>
          </p:cNvPr>
          <p:cNvCxnSpPr>
            <a:cxnSpLocks/>
          </p:cNvCxnSpPr>
          <p:nvPr/>
        </p:nvCxnSpPr>
        <p:spPr>
          <a:xfrm>
            <a:off x="5307777" y="3429000"/>
            <a:ext cx="1115883" cy="3406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DB1339-0A7A-9C42-BE04-B1A942CDE75C}"/>
              </a:ext>
            </a:extLst>
          </p:cNvPr>
          <p:cNvSpPr txBox="1"/>
          <p:nvPr/>
        </p:nvSpPr>
        <p:spPr>
          <a:xfrm>
            <a:off x="1491832" y="2019658"/>
            <a:ext cx="320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About 3 mm from edge of wafer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AB2938-E306-A942-A0DB-0D2D0022407C}"/>
              </a:ext>
            </a:extLst>
          </p:cNvPr>
          <p:cNvCxnSpPr>
            <a:cxnSpLocks/>
          </p:cNvCxnSpPr>
          <p:nvPr/>
        </p:nvCxnSpPr>
        <p:spPr>
          <a:xfrm flipH="1">
            <a:off x="2205296" y="2390577"/>
            <a:ext cx="829234" cy="12230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07F4BD-2112-8D40-9644-AADDEB0FB845}"/>
              </a:ext>
            </a:extLst>
          </p:cNvPr>
          <p:cNvCxnSpPr/>
          <p:nvPr/>
        </p:nvCxnSpPr>
        <p:spPr>
          <a:xfrm flipH="1" flipV="1">
            <a:off x="1925022" y="3429000"/>
            <a:ext cx="427216" cy="5697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9B275509-19A6-7E44-9347-FAF0400AB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Placement</a:t>
            </a:r>
          </a:p>
        </p:txBody>
      </p:sp>
    </p:spTree>
    <p:extLst>
      <p:ext uri="{BB962C8B-B14F-4D97-AF65-F5344CB8AC3E}">
        <p14:creationId xmlns:p14="http://schemas.microsoft.com/office/powerpoint/2010/main" val="374673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130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CPD v2 Gold Pads</vt:lpstr>
      <vt:lpstr>Gold Pad Size</vt:lpstr>
      <vt:lpstr>PowerPoint Presentation</vt:lpstr>
      <vt:lpstr>Placement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CPD v2 Gold Pads</dc:title>
  <dc:creator>Caleb Fink</dc:creator>
  <cp:lastModifiedBy>Caleb Fink</cp:lastModifiedBy>
  <cp:revision>5</cp:revision>
  <dcterms:created xsi:type="dcterms:W3CDTF">2021-04-20T19:09:21Z</dcterms:created>
  <dcterms:modified xsi:type="dcterms:W3CDTF">2021-04-20T19:46:31Z</dcterms:modified>
</cp:coreProperties>
</file>