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72"/>
    <p:restoredTop sz="95673"/>
  </p:normalViewPr>
  <p:slideViewPr>
    <p:cSldViewPr snapToGrid="0" snapToObjects="1">
      <p:cViewPr varScale="1">
        <p:scale>
          <a:sx n="88" d="100"/>
          <a:sy n="88" d="100"/>
        </p:scale>
        <p:origin x="192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0AFDE2-83E8-274D-ADAA-FA0469E6305C}" type="datetimeFigureOut">
              <a:rPr lang="en-US" smtClean="0"/>
              <a:t>12/6/17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42045F-AD51-3044-8A08-CC53823C7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438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42045F-AD51-3044-8A08-CC53823C736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28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AF2C5-3735-4142-86A3-355CF316EF9E}" type="datetimeFigureOut">
              <a:rPr lang="en-US" smtClean="0"/>
              <a:t>12/6/17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3575-3D25-B741-9F7A-8BB3FD744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20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AF2C5-3735-4142-86A3-355CF316EF9E}" type="datetimeFigureOut">
              <a:rPr lang="en-US" smtClean="0"/>
              <a:t>12/6/17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3575-3D25-B741-9F7A-8BB3FD744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304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AF2C5-3735-4142-86A3-355CF316EF9E}" type="datetimeFigureOut">
              <a:rPr lang="en-US" smtClean="0"/>
              <a:t>12/6/17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3575-3D25-B741-9F7A-8BB3FD744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459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AF2C5-3735-4142-86A3-355CF316EF9E}" type="datetimeFigureOut">
              <a:rPr lang="en-US" smtClean="0"/>
              <a:t>12/6/17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3575-3D25-B741-9F7A-8BB3FD744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8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AF2C5-3735-4142-86A3-355CF316EF9E}" type="datetimeFigureOut">
              <a:rPr lang="en-US" smtClean="0"/>
              <a:t>12/6/17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3575-3D25-B741-9F7A-8BB3FD744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687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AF2C5-3735-4142-86A3-355CF316EF9E}" type="datetimeFigureOut">
              <a:rPr lang="en-US" smtClean="0"/>
              <a:t>12/6/17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3575-3D25-B741-9F7A-8BB3FD744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951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AF2C5-3735-4142-86A3-355CF316EF9E}" type="datetimeFigureOut">
              <a:rPr lang="en-US" smtClean="0"/>
              <a:t>12/6/17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3575-3D25-B741-9F7A-8BB3FD744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656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AF2C5-3735-4142-86A3-355CF316EF9E}" type="datetimeFigureOut">
              <a:rPr lang="en-US" smtClean="0"/>
              <a:t>12/6/17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3575-3D25-B741-9F7A-8BB3FD744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598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AF2C5-3735-4142-86A3-355CF316EF9E}" type="datetimeFigureOut">
              <a:rPr lang="en-US" smtClean="0"/>
              <a:t>12/6/17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3575-3D25-B741-9F7A-8BB3FD744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686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AF2C5-3735-4142-86A3-355CF316EF9E}" type="datetimeFigureOut">
              <a:rPr lang="en-US" smtClean="0"/>
              <a:t>12/6/17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3575-3D25-B741-9F7A-8BB3FD744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1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AF2C5-3735-4142-86A3-355CF316EF9E}" type="datetimeFigureOut">
              <a:rPr lang="en-US" smtClean="0"/>
              <a:t>12/6/17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3575-3D25-B741-9F7A-8BB3FD744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228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AF2C5-3735-4142-86A3-355CF316EF9E}" type="datetimeFigureOut">
              <a:rPr lang="en-US" smtClean="0"/>
              <a:t>12/6/17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23575-3D25-B741-9F7A-8BB3FD744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992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594" y="99709"/>
            <a:ext cx="191648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Sleep</a:t>
            </a:r>
          </a:p>
          <a:p>
            <a:r>
              <a:rPr lang="en-US" sz="1100" dirty="0" smtClean="0"/>
              <a:t>Waiting </a:t>
            </a:r>
          </a:p>
          <a:p>
            <a:r>
              <a:rPr lang="en-US" sz="1100" dirty="0" smtClean="0"/>
              <a:t>Awake</a:t>
            </a:r>
          </a:p>
          <a:p>
            <a:r>
              <a:rPr lang="en-US" sz="1100" dirty="0" smtClean="0"/>
              <a:t>Data Display</a:t>
            </a:r>
          </a:p>
          <a:p>
            <a:r>
              <a:rPr lang="en-US" sz="1100" dirty="0" smtClean="0"/>
              <a:t>Data (limits) entry</a:t>
            </a:r>
          </a:p>
          <a:p>
            <a:endParaRPr lang="en-US" sz="11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1469834" y="182558"/>
            <a:ext cx="1152395" cy="1152395"/>
            <a:chOff x="1089764" y="2668044"/>
            <a:chExt cx="1152395" cy="1152395"/>
          </a:xfrm>
        </p:grpSpPr>
        <p:sp>
          <p:nvSpPr>
            <p:cNvPr id="5" name="Oval 4"/>
            <p:cNvSpPr/>
            <p:nvPr/>
          </p:nvSpPr>
          <p:spPr>
            <a:xfrm>
              <a:off x="1089764" y="2668044"/>
              <a:ext cx="1152395" cy="115239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 flipV="1">
              <a:off x="1202498" y="3244241"/>
              <a:ext cx="926926" cy="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263737" y="2735125"/>
              <a:ext cx="804449" cy="442035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>
              <a:defPPr>
                <a:defRPr lang="en-US"/>
              </a:defPPr>
              <a:lvl1pPr algn="ctr">
                <a:defRPr sz="1200"/>
              </a:lvl1pPr>
            </a:lstStyle>
            <a:p>
              <a:r>
                <a:rPr lang="en-US" dirty="0" smtClean="0"/>
                <a:t>State</a:t>
              </a:r>
              <a:br>
                <a:rPr lang="en-US" dirty="0" smtClean="0"/>
              </a:br>
              <a:r>
                <a:rPr lang="en-US" dirty="0" smtClean="0"/>
                <a:t>Name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263737" y="3289548"/>
              <a:ext cx="804449" cy="411257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sz="1100" dirty="0" smtClean="0"/>
                <a:t>Output</a:t>
              </a:r>
              <a:br>
                <a:rPr lang="en-US" sz="1100" dirty="0" smtClean="0"/>
              </a:br>
              <a:r>
                <a:rPr lang="en-US" sz="1100" dirty="0" smtClean="0"/>
                <a:t>Values</a:t>
              </a:r>
              <a:endParaRPr lang="en-US" sz="11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30892" y="3939714"/>
            <a:ext cx="1235903" cy="1237714"/>
            <a:chOff x="680580" y="2549325"/>
            <a:chExt cx="1235903" cy="1237714"/>
          </a:xfrm>
        </p:grpSpPr>
        <p:sp>
          <p:nvSpPr>
            <p:cNvPr id="14" name="Oval 13"/>
            <p:cNvSpPr/>
            <p:nvPr/>
          </p:nvSpPr>
          <p:spPr>
            <a:xfrm>
              <a:off x="722334" y="2591985"/>
              <a:ext cx="1152395" cy="115239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/>
            <p:cNvCxnSpPr/>
            <p:nvPr/>
          </p:nvCxnSpPr>
          <p:spPr>
            <a:xfrm flipV="1">
              <a:off x="835068" y="3171174"/>
              <a:ext cx="926926" cy="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896307" y="2797163"/>
              <a:ext cx="804449" cy="288147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>
              <a:defPPr>
                <a:defRPr lang="en-US"/>
              </a:defPPr>
              <a:lvl1pPr algn="ctr">
                <a:defRPr sz="1200"/>
              </a:lvl1pPr>
            </a:lstStyle>
            <a:p>
              <a:r>
                <a:rPr lang="en-US" sz="1400" smtClean="0"/>
                <a:t>Sleep</a:t>
              </a:r>
              <a:endParaRPr lang="en-US" sz="14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96307" y="3216481"/>
              <a:ext cx="804449" cy="411257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sz="1100" dirty="0" smtClean="0"/>
                <a:t>Output</a:t>
              </a:r>
              <a:br>
                <a:rPr lang="en-US" sz="1100" dirty="0" smtClean="0"/>
              </a:br>
              <a:r>
                <a:rPr lang="en-US" sz="1100" dirty="0" smtClean="0"/>
                <a:t>Values</a:t>
              </a:r>
              <a:endParaRPr lang="en-US" sz="1100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680580" y="2549325"/>
              <a:ext cx="1235903" cy="1237714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788184" y="5177428"/>
            <a:ext cx="1152395" cy="1152395"/>
            <a:chOff x="1089764" y="2668044"/>
            <a:chExt cx="1152395" cy="1152395"/>
          </a:xfrm>
        </p:grpSpPr>
        <p:sp>
          <p:nvSpPr>
            <p:cNvPr id="22" name="Oval 21"/>
            <p:cNvSpPr/>
            <p:nvPr/>
          </p:nvSpPr>
          <p:spPr>
            <a:xfrm>
              <a:off x="1089764" y="2668044"/>
              <a:ext cx="1152395" cy="115239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/>
            <p:cNvCxnSpPr/>
            <p:nvPr/>
          </p:nvCxnSpPr>
          <p:spPr>
            <a:xfrm flipV="1">
              <a:off x="1202498" y="3244241"/>
              <a:ext cx="926926" cy="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1202498" y="2924466"/>
              <a:ext cx="978421" cy="288147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>
              <a:defPPr>
                <a:defRPr lang="en-US"/>
              </a:defPPr>
              <a:lvl1pPr algn="ctr">
                <a:defRPr sz="1200"/>
              </a:lvl1pPr>
            </a:lstStyle>
            <a:p>
              <a:r>
                <a:rPr lang="en-US" sz="1400" smtClean="0"/>
                <a:t>configMenu</a:t>
              </a:r>
              <a:endParaRPr lang="en-US" sz="14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263737" y="3289548"/>
              <a:ext cx="804449" cy="241980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sz="1100" dirty="0" smtClean="0"/>
                <a:t>output</a:t>
              </a:r>
              <a:endParaRPr lang="en-US" sz="11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812613" y="269358"/>
            <a:ext cx="1847358" cy="571634"/>
            <a:chOff x="5209898" y="1073818"/>
            <a:chExt cx="1847358" cy="571634"/>
          </a:xfrm>
        </p:grpSpPr>
        <p:sp>
          <p:nvSpPr>
            <p:cNvPr id="27" name="TextBox 26"/>
            <p:cNvSpPr txBox="1"/>
            <p:nvPr/>
          </p:nvSpPr>
          <p:spPr>
            <a:xfrm>
              <a:off x="5297697" y="1073818"/>
              <a:ext cx="167176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200" dirty="0" smtClean="0"/>
                <a:t>Transition Conditions</a:t>
              </a:r>
              <a:endParaRPr lang="en-US" sz="12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297697" y="1368453"/>
              <a:ext cx="167176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200" dirty="0" smtClean="0"/>
                <a:t>Actions on </a:t>
              </a:r>
              <a:r>
                <a:rPr lang="en-US" sz="1200" dirty="0"/>
                <a:t>Transition </a:t>
              </a:r>
            </a:p>
          </p:txBody>
        </p:sp>
        <p:cxnSp>
          <p:nvCxnSpPr>
            <p:cNvPr id="29" name="Straight Connector 28"/>
            <p:cNvCxnSpPr/>
            <p:nvPr/>
          </p:nvCxnSpPr>
          <p:spPr>
            <a:xfrm flipV="1">
              <a:off x="5209898" y="1366557"/>
              <a:ext cx="1847358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Freeform 29"/>
          <p:cNvSpPr/>
          <p:nvPr/>
        </p:nvSpPr>
        <p:spPr>
          <a:xfrm>
            <a:off x="1449201" y="2366209"/>
            <a:ext cx="1615859" cy="1528176"/>
          </a:xfrm>
          <a:custGeom>
            <a:avLst/>
            <a:gdLst>
              <a:gd name="connsiteX0" fmla="*/ 0 w 1841326"/>
              <a:gd name="connsiteY0" fmla="*/ 497226 h 497226"/>
              <a:gd name="connsiteX1" fmla="*/ 663879 w 1841326"/>
              <a:gd name="connsiteY1" fmla="*/ 8711 h 497226"/>
              <a:gd name="connsiteX2" fmla="*/ 1841326 w 1841326"/>
              <a:gd name="connsiteY2" fmla="*/ 171549 h 497226"/>
              <a:gd name="connsiteX0" fmla="*/ 0 w 1139869"/>
              <a:gd name="connsiteY0" fmla="*/ 1290181 h 1290181"/>
              <a:gd name="connsiteX1" fmla="*/ 663879 w 1139869"/>
              <a:gd name="connsiteY1" fmla="*/ 801666 h 1290181"/>
              <a:gd name="connsiteX2" fmla="*/ 1139869 w 1139869"/>
              <a:gd name="connsiteY2" fmla="*/ 0 h 1290181"/>
              <a:gd name="connsiteX0" fmla="*/ 0 w 1139869"/>
              <a:gd name="connsiteY0" fmla="*/ 1290181 h 1290181"/>
              <a:gd name="connsiteX1" fmla="*/ 300624 w 1139869"/>
              <a:gd name="connsiteY1" fmla="*/ 263047 h 1290181"/>
              <a:gd name="connsiteX2" fmla="*/ 1139869 w 1139869"/>
              <a:gd name="connsiteY2" fmla="*/ 0 h 1290181"/>
              <a:gd name="connsiteX0" fmla="*/ 0 w 1139869"/>
              <a:gd name="connsiteY0" fmla="*/ 1290181 h 1290181"/>
              <a:gd name="connsiteX1" fmla="*/ 513566 w 1139869"/>
              <a:gd name="connsiteY1" fmla="*/ 388307 h 1290181"/>
              <a:gd name="connsiteX2" fmla="*/ 1139869 w 1139869"/>
              <a:gd name="connsiteY2" fmla="*/ 0 h 1290181"/>
              <a:gd name="connsiteX0" fmla="*/ 0 w 1565754"/>
              <a:gd name="connsiteY0" fmla="*/ 1377863 h 1377863"/>
              <a:gd name="connsiteX1" fmla="*/ 513566 w 1565754"/>
              <a:gd name="connsiteY1" fmla="*/ 475989 h 1377863"/>
              <a:gd name="connsiteX2" fmla="*/ 1565754 w 1565754"/>
              <a:gd name="connsiteY2" fmla="*/ 0 h 1377863"/>
              <a:gd name="connsiteX0" fmla="*/ 0 w 1528176"/>
              <a:gd name="connsiteY0" fmla="*/ 1277654 h 1277654"/>
              <a:gd name="connsiteX1" fmla="*/ 475988 w 1528176"/>
              <a:gd name="connsiteY1" fmla="*/ 475989 h 1277654"/>
              <a:gd name="connsiteX2" fmla="*/ 1528176 w 1528176"/>
              <a:gd name="connsiteY2" fmla="*/ 0 h 1277654"/>
              <a:gd name="connsiteX0" fmla="*/ 0 w 1528176"/>
              <a:gd name="connsiteY0" fmla="*/ 1277654 h 1277654"/>
              <a:gd name="connsiteX1" fmla="*/ 475988 w 1528176"/>
              <a:gd name="connsiteY1" fmla="*/ 475989 h 1277654"/>
              <a:gd name="connsiteX2" fmla="*/ 1528176 w 1528176"/>
              <a:gd name="connsiteY2" fmla="*/ 0 h 1277654"/>
              <a:gd name="connsiteX0" fmla="*/ 0 w 1553228"/>
              <a:gd name="connsiteY0" fmla="*/ 1352811 h 1352811"/>
              <a:gd name="connsiteX1" fmla="*/ 501040 w 1553228"/>
              <a:gd name="connsiteY1" fmla="*/ 475989 h 1352811"/>
              <a:gd name="connsiteX2" fmla="*/ 1553228 w 1553228"/>
              <a:gd name="connsiteY2" fmla="*/ 0 h 1352811"/>
              <a:gd name="connsiteX0" fmla="*/ 0 w 1603332"/>
              <a:gd name="connsiteY0" fmla="*/ 1640910 h 1640910"/>
              <a:gd name="connsiteX1" fmla="*/ 501040 w 1603332"/>
              <a:gd name="connsiteY1" fmla="*/ 764088 h 1640910"/>
              <a:gd name="connsiteX2" fmla="*/ 1603332 w 1603332"/>
              <a:gd name="connsiteY2" fmla="*/ 0 h 1640910"/>
              <a:gd name="connsiteX0" fmla="*/ 0 w 1528176"/>
              <a:gd name="connsiteY0" fmla="*/ 1540702 h 1540702"/>
              <a:gd name="connsiteX1" fmla="*/ 501040 w 1528176"/>
              <a:gd name="connsiteY1" fmla="*/ 663880 h 1540702"/>
              <a:gd name="connsiteX2" fmla="*/ 1528176 w 1528176"/>
              <a:gd name="connsiteY2" fmla="*/ 0 h 1540702"/>
              <a:gd name="connsiteX0" fmla="*/ 0 w 1528176"/>
              <a:gd name="connsiteY0" fmla="*/ 1540702 h 1540702"/>
              <a:gd name="connsiteX1" fmla="*/ 551144 w 1528176"/>
              <a:gd name="connsiteY1" fmla="*/ 450937 h 1540702"/>
              <a:gd name="connsiteX2" fmla="*/ 1528176 w 1528176"/>
              <a:gd name="connsiteY2" fmla="*/ 0 h 1540702"/>
              <a:gd name="connsiteX0" fmla="*/ 0 w 1615859"/>
              <a:gd name="connsiteY0" fmla="*/ 1528176 h 1528176"/>
              <a:gd name="connsiteX1" fmla="*/ 551144 w 1615859"/>
              <a:gd name="connsiteY1" fmla="*/ 438411 h 1528176"/>
              <a:gd name="connsiteX2" fmla="*/ 1615859 w 1615859"/>
              <a:gd name="connsiteY2" fmla="*/ 0 h 1528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15859" h="1528176">
                <a:moveTo>
                  <a:pt x="0" y="1528176"/>
                </a:moveTo>
                <a:cubicBezTo>
                  <a:pt x="128391" y="1298532"/>
                  <a:pt x="281834" y="693107"/>
                  <a:pt x="551144" y="438411"/>
                </a:cubicBezTo>
                <a:cubicBezTo>
                  <a:pt x="820454" y="183715"/>
                  <a:pt x="1615859" y="0"/>
                  <a:pt x="1615859" y="0"/>
                </a:cubicBezTo>
              </a:path>
            </a:pathLst>
          </a:custGeom>
          <a:noFill/>
          <a:ln w="25400">
            <a:solidFill>
              <a:srgbClr val="7030A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>
            <a:off x="1629251" y="5552150"/>
            <a:ext cx="2137659" cy="722106"/>
            <a:chOff x="4981182" y="1095486"/>
            <a:chExt cx="2137659" cy="722106"/>
          </a:xfrm>
        </p:grpSpPr>
        <p:sp>
          <p:nvSpPr>
            <p:cNvPr id="32" name="TextBox 31"/>
            <p:cNvSpPr txBox="1"/>
            <p:nvPr/>
          </p:nvSpPr>
          <p:spPr>
            <a:xfrm>
              <a:off x="5277516" y="1095486"/>
              <a:ext cx="1744944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200" dirty="0" err="1" smtClean="0"/>
                <a:t>Tx</a:t>
              </a:r>
              <a:r>
                <a:rPr lang="en-US" sz="1200" dirty="0" smtClean="0"/>
                <a:t> complete</a:t>
              </a:r>
              <a:endParaRPr lang="en-US" sz="12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981182" y="1355927"/>
              <a:ext cx="2137659" cy="461665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200" dirty="0" smtClean="0"/>
                <a:t>msCounts=0</a:t>
              </a:r>
            </a:p>
            <a:p>
              <a:pPr algn="ctr"/>
              <a:r>
                <a:rPr lang="en-US" sz="1200" dirty="0" smtClean="0"/>
                <a:t>Enter sleep</a:t>
              </a:r>
              <a:endParaRPr lang="en-US" sz="1200" dirty="0"/>
            </a:p>
          </p:txBody>
        </p:sp>
        <p:cxnSp>
          <p:nvCxnSpPr>
            <p:cNvPr id="34" name="Straight Connector 33"/>
            <p:cNvCxnSpPr/>
            <p:nvPr/>
          </p:nvCxnSpPr>
          <p:spPr>
            <a:xfrm>
              <a:off x="5383407" y="1366557"/>
              <a:ext cx="147668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3094331" y="1969957"/>
            <a:ext cx="1152395" cy="1152395"/>
            <a:chOff x="1089764" y="2668044"/>
            <a:chExt cx="1152395" cy="1152395"/>
          </a:xfrm>
        </p:grpSpPr>
        <p:sp>
          <p:nvSpPr>
            <p:cNvPr id="36" name="Oval 35"/>
            <p:cNvSpPr/>
            <p:nvPr/>
          </p:nvSpPr>
          <p:spPr>
            <a:xfrm>
              <a:off x="1089764" y="2668044"/>
              <a:ext cx="1152395" cy="115239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36"/>
            <p:cNvCxnSpPr/>
            <p:nvPr/>
          </p:nvCxnSpPr>
          <p:spPr>
            <a:xfrm flipV="1">
              <a:off x="1202498" y="3244241"/>
              <a:ext cx="926926" cy="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1125950" y="2912545"/>
              <a:ext cx="1091157" cy="288147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>
              <a:defPPr>
                <a:defRPr lang="en-US"/>
              </a:defPPr>
              <a:lvl1pPr algn="ctr">
                <a:defRPr sz="1200"/>
              </a:lvl1pPr>
            </a:lstStyle>
            <a:p>
              <a:r>
                <a:rPr lang="en-US" sz="1400" dirty="0" smtClean="0"/>
                <a:t>Display</a:t>
              </a:r>
              <a:endParaRPr lang="en-US" sz="14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263737" y="3289548"/>
              <a:ext cx="804449" cy="411257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sz="1100" dirty="0" smtClean="0"/>
                <a:t>Show / Hold display 1min</a:t>
              </a:r>
              <a:endParaRPr lang="en-US" sz="1100" dirty="0"/>
            </a:p>
          </p:txBody>
        </p:sp>
      </p:grpSp>
      <p:sp>
        <p:nvSpPr>
          <p:cNvPr id="42" name="Freeform 41"/>
          <p:cNvSpPr/>
          <p:nvPr/>
        </p:nvSpPr>
        <p:spPr>
          <a:xfrm>
            <a:off x="3708631" y="878536"/>
            <a:ext cx="1501611" cy="1064515"/>
          </a:xfrm>
          <a:custGeom>
            <a:avLst/>
            <a:gdLst>
              <a:gd name="connsiteX0" fmla="*/ 0 w 1841326"/>
              <a:gd name="connsiteY0" fmla="*/ 497226 h 497226"/>
              <a:gd name="connsiteX1" fmla="*/ 663879 w 1841326"/>
              <a:gd name="connsiteY1" fmla="*/ 8711 h 497226"/>
              <a:gd name="connsiteX2" fmla="*/ 1841326 w 1841326"/>
              <a:gd name="connsiteY2" fmla="*/ 171549 h 497226"/>
              <a:gd name="connsiteX0" fmla="*/ 0 w 1647296"/>
              <a:gd name="connsiteY0" fmla="*/ 522865 h 522865"/>
              <a:gd name="connsiteX1" fmla="*/ 663879 w 1647296"/>
              <a:gd name="connsiteY1" fmla="*/ 34350 h 522865"/>
              <a:gd name="connsiteX2" fmla="*/ 1647296 w 1647296"/>
              <a:gd name="connsiteY2" fmla="*/ 40028 h 522865"/>
              <a:gd name="connsiteX0" fmla="*/ 0 w 1938341"/>
              <a:gd name="connsiteY0" fmla="*/ 417379 h 417379"/>
              <a:gd name="connsiteX1" fmla="*/ 954924 w 1938341"/>
              <a:gd name="connsiteY1" fmla="*/ 27089 h 417379"/>
              <a:gd name="connsiteX2" fmla="*/ 1938341 w 1938341"/>
              <a:gd name="connsiteY2" fmla="*/ 32767 h 417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38341" h="417379">
                <a:moveTo>
                  <a:pt x="0" y="417379"/>
                </a:moveTo>
                <a:cubicBezTo>
                  <a:pt x="178495" y="200261"/>
                  <a:pt x="631867" y="91191"/>
                  <a:pt x="954924" y="27089"/>
                </a:cubicBezTo>
                <a:cubicBezTo>
                  <a:pt x="1277981" y="-37013"/>
                  <a:pt x="1938341" y="32767"/>
                  <a:pt x="1938341" y="32767"/>
                </a:cubicBezTo>
              </a:path>
            </a:pathLst>
          </a:custGeom>
          <a:noFill/>
          <a:ln w="25400">
            <a:solidFill>
              <a:srgbClr val="7030A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/>
          <p:cNvGrpSpPr/>
          <p:nvPr/>
        </p:nvGrpSpPr>
        <p:grpSpPr>
          <a:xfrm>
            <a:off x="3864276" y="4505759"/>
            <a:ext cx="1421470" cy="1152395"/>
            <a:chOff x="1002885" y="2668044"/>
            <a:chExt cx="1421470" cy="1152395"/>
          </a:xfrm>
        </p:grpSpPr>
        <p:sp>
          <p:nvSpPr>
            <p:cNvPr id="44" name="Oval 43"/>
            <p:cNvSpPr/>
            <p:nvPr/>
          </p:nvSpPr>
          <p:spPr>
            <a:xfrm>
              <a:off x="1089764" y="2668044"/>
              <a:ext cx="1152395" cy="115239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Connector 44"/>
            <p:cNvCxnSpPr/>
            <p:nvPr/>
          </p:nvCxnSpPr>
          <p:spPr>
            <a:xfrm flipV="1">
              <a:off x="1202498" y="3244241"/>
              <a:ext cx="926926" cy="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1151003" y="2926659"/>
              <a:ext cx="978422" cy="288147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>
              <a:defPPr>
                <a:defRPr lang="en-US"/>
              </a:defPPr>
              <a:lvl1pPr algn="ctr">
                <a:defRPr sz="1200"/>
              </a:lvl1pPr>
            </a:lstStyle>
            <a:p>
              <a:r>
                <a:rPr lang="en-US" sz="1400" dirty="0" err="1" smtClean="0"/>
                <a:t>Tx</a:t>
              </a:r>
              <a:endParaRPr lang="en-US" sz="14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002885" y="3214392"/>
              <a:ext cx="1421470" cy="580534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sz="1100" dirty="0" smtClean="0"/>
                <a:t>Display Blank</a:t>
              </a:r>
              <a:br>
                <a:rPr lang="en-US" sz="1100" dirty="0" smtClean="0"/>
              </a:br>
              <a:r>
                <a:rPr lang="en-US" sz="1100" dirty="0" err="1" smtClean="0"/>
                <a:t>ThingSpeak</a:t>
              </a:r>
              <a:r>
                <a:rPr lang="en-US" sz="1100" dirty="0" err="1"/>
                <a:t>.</a:t>
              </a:r>
              <a:r>
                <a:rPr lang="en-US" sz="1100" dirty="0" err="1" smtClean="0"/>
                <a:t>writeField</a:t>
              </a:r>
              <a:r>
                <a:rPr lang="en-US" sz="1100" dirty="0" smtClean="0"/>
                <a:t/>
              </a:r>
              <a:br>
                <a:rPr lang="en-US" sz="1100" dirty="0" smtClean="0"/>
              </a:br>
              <a:endParaRPr lang="en-US" sz="1100" dirty="0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285746" y="374399"/>
            <a:ext cx="1152395" cy="1152395"/>
            <a:chOff x="1089764" y="2668044"/>
            <a:chExt cx="1152395" cy="1152395"/>
          </a:xfrm>
        </p:grpSpPr>
        <p:sp>
          <p:nvSpPr>
            <p:cNvPr id="49" name="Oval 48"/>
            <p:cNvSpPr/>
            <p:nvPr/>
          </p:nvSpPr>
          <p:spPr>
            <a:xfrm>
              <a:off x="1089764" y="2668044"/>
              <a:ext cx="1152395" cy="115239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Connector 49"/>
            <p:cNvCxnSpPr/>
            <p:nvPr/>
          </p:nvCxnSpPr>
          <p:spPr>
            <a:xfrm flipV="1">
              <a:off x="1202498" y="3244241"/>
              <a:ext cx="926926" cy="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1263737" y="2964219"/>
              <a:ext cx="804449" cy="288147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>
              <a:defPPr>
                <a:defRPr lang="en-US"/>
              </a:defPPr>
              <a:lvl1pPr algn="ctr">
                <a:defRPr sz="1200"/>
              </a:lvl1pPr>
            </a:lstStyle>
            <a:p>
              <a:r>
                <a:rPr lang="en-US" sz="1400" smtClean="0"/>
                <a:t>dataEntry</a:t>
              </a:r>
              <a:endParaRPr lang="en-US" sz="14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263737" y="3289548"/>
              <a:ext cx="804449" cy="411257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sz="1100" dirty="0" smtClean="0"/>
                <a:t>Output</a:t>
              </a:r>
              <a:br>
                <a:rPr lang="en-US" sz="1100" dirty="0" smtClean="0"/>
              </a:br>
              <a:r>
                <a:rPr lang="en-US" sz="1100" dirty="0" smtClean="0"/>
                <a:t>Values</a:t>
              </a:r>
              <a:endParaRPr lang="en-US" sz="1100" dirty="0"/>
            </a:p>
          </p:txBody>
        </p:sp>
      </p:grpSp>
      <p:sp>
        <p:nvSpPr>
          <p:cNvPr id="53" name="Freeform 52"/>
          <p:cNvSpPr/>
          <p:nvPr/>
        </p:nvSpPr>
        <p:spPr>
          <a:xfrm flipH="1" flipV="1">
            <a:off x="1960321" y="5020072"/>
            <a:ext cx="1916481" cy="482537"/>
          </a:xfrm>
          <a:custGeom>
            <a:avLst/>
            <a:gdLst>
              <a:gd name="connsiteX0" fmla="*/ 0 w 1841326"/>
              <a:gd name="connsiteY0" fmla="*/ 497226 h 497226"/>
              <a:gd name="connsiteX1" fmla="*/ 663879 w 1841326"/>
              <a:gd name="connsiteY1" fmla="*/ 8711 h 497226"/>
              <a:gd name="connsiteX2" fmla="*/ 1841326 w 1841326"/>
              <a:gd name="connsiteY2" fmla="*/ 171549 h 497226"/>
              <a:gd name="connsiteX0" fmla="*/ 0 w 2906039"/>
              <a:gd name="connsiteY0" fmla="*/ 488579 h 488579"/>
              <a:gd name="connsiteX1" fmla="*/ 663879 w 2906039"/>
              <a:gd name="connsiteY1" fmla="*/ 64 h 488579"/>
              <a:gd name="connsiteX2" fmla="*/ 2906039 w 2906039"/>
              <a:gd name="connsiteY2" fmla="*/ 451001 h 488579"/>
              <a:gd name="connsiteX0" fmla="*/ 0 w 2906039"/>
              <a:gd name="connsiteY0" fmla="*/ 989586 h 989586"/>
              <a:gd name="connsiteX1" fmla="*/ 1240076 w 2906039"/>
              <a:gd name="connsiteY1" fmla="*/ 30 h 989586"/>
              <a:gd name="connsiteX2" fmla="*/ 2906039 w 2906039"/>
              <a:gd name="connsiteY2" fmla="*/ 952008 h 989586"/>
              <a:gd name="connsiteX0" fmla="*/ 0 w 3745282"/>
              <a:gd name="connsiteY0" fmla="*/ 301208 h 990139"/>
              <a:gd name="connsiteX1" fmla="*/ 2079319 w 3745282"/>
              <a:gd name="connsiteY1" fmla="*/ 38161 h 990139"/>
              <a:gd name="connsiteX2" fmla="*/ 3745282 w 3745282"/>
              <a:gd name="connsiteY2" fmla="*/ 990139 h 990139"/>
              <a:gd name="connsiteX0" fmla="*/ 0 w 1903955"/>
              <a:gd name="connsiteY0" fmla="*/ 716071 h 954065"/>
              <a:gd name="connsiteX1" fmla="*/ 237992 w 1903955"/>
              <a:gd name="connsiteY1" fmla="*/ 2087 h 954065"/>
              <a:gd name="connsiteX2" fmla="*/ 1903955 w 1903955"/>
              <a:gd name="connsiteY2" fmla="*/ 954065 h 954065"/>
              <a:gd name="connsiteX0" fmla="*/ 0 w 1903955"/>
              <a:gd name="connsiteY0" fmla="*/ 566507 h 804501"/>
              <a:gd name="connsiteX1" fmla="*/ 1052184 w 1903955"/>
              <a:gd name="connsiteY1" fmla="*/ 2835 h 804501"/>
              <a:gd name="connsiteX2" fmla="*/ 1903955 w 1903955"/>
              <a:gd name="connsiteY2" fmla="*/ 804501 h 804501"/>
              <a:gd name="connsiteX0" fmla="*/ 0 w 1903955"/>
              <a:gd name="connsiteY0" fmla="*/ 249367 h 487361"/>
              <a:gd name="connsiteX1" fmla="*/ 964502 w 1903955"/>
              <a:gd name="connsiteY1" fmla="*/ 11372 h 487361"/>
              <a:gd name="connsiteX2" fmla="*/ 1903955 w 1903955"/>
              <a:gd name="connsiteY2" fmla="*/ 487361 h 487361"/>
              <a:gd name="connsiteX0" fmla="*/ 0 w 1903955"/>
              <a:gd name="connsiteY0" fmla="*/ 244543 h 482537"/>
              <a:gd name="connsiteX1" fmla="*/ 964502 w 1903955"/>
              <a:gd name="connsiteY1" fmla="*/ 6548 h 482537"/>
              <a:gd name="connsiteX2" fmla="*/ 1903955 w 1903955"/>
              <a:gd name="connsiteY2" fmla="*/ 482537 h 482537"/>
              <a:gd name="connsiteX0" fmla="*/ 0 w 1916481"/>
              <a:gd name="connsiteY0" fmla="*/ 244543 h 482537"/>
              <a:gd name="connsiteX1" fmla="*/ 977028 w 1916481"/>
              <a:gd name="connsiteY1" fmla="*/ 6548 h 482537"/>
              <a:gd name="connsiteX2" fmla="*/ 1916481 w 1916481"/>
              <a:gd name="connsiteY2" fmla="*/ 482537 h 482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16481" h="482537">
                <a:moveTo>
                  <a:pt x="0" y="244543"/>
                </a:moveTo>
                <a:cubicBezTo>
                  <a:pt x="178495" y="115107"/>
                  <a:pt x="657615" y="-33118"/>
                  <a:pt x="977028" y="6548"/>
                </a:cubicBezTo>
                <a:cubicBezTo>
                  <a:pt x="1296442" y="46214"/>
                  <a:pt x="1916481" y="482537"/>
                  <a:pt x="1916481" y="482537"/>
                </a:cubicBezTo>
              </a:path>
            </a:pathLst>
          </a:custGeom>
          <a:noFill/>
          <a:ln w="25400">
            <a:solidFill>
              <a:srgbClr val="7030A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629183" y="2315726"/>
            <a:ext cx="1671760" cy="736277"/>
            <a:chOff x="5297697" y="885928"/>
            <a:chExt cx="1671760" cy="736277"/>
          </a:xfrm>
        </p:grpSpPr>
        <p:sp>
          <p:nvSpPr>
            <p:cNvPr id="57" name="TextBox 56"/>
            <p:cNvSpPr txBox="1"/>
            <p:nvPr/>
          </p:nvSpPr>
          <p:spPr>
            <a:xfrm>
              <a:off x="5297697" y="885928"/>
              <a:ext cx="1671760" cy="461665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200" dirty="0" smtClean="0"/>
                <a:t/>
              </a:r>
              <a:br>
                <a:rPr lang="en-US" sz="1200" dirty="0" smtClean="0"/>
              </a:br>
              <a:r>
                <a:rPr lang="en-US" sz="1200" dirty="0" err="1" smtClean="0"/>
                <a:t>encdrMove</a:t>
              </a:r>
              <a:endParaRPr lang="en-US" sz="12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297697" y="1345206"/>
              <a:ext cx="167176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200" dirty="0" smtClean="0"/>
                <a:t>display data</a:t>
              </a:r>
              <a:endParaRPr lang="en-US" sz="1200" dirty="0"/>
            </a:p>
          </p:txBody>
        </p:sp>
        <p:cxnSp>
          <p:nvCxnSpPr>
            <p:cNvPr id="59" name="Straight Connector 58"/>
            <p:cNvCxnSpPr/>
            <p:nvPr/>
          </p:nvCxnSpPr>
          <p:spPr>
            <a:xfrm flipV="1">
              <a:off x="5776417" y="1361258"/>
              <a:ext cx="697137" cy="17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Freeform 59"/>
          <p:cNvSpPr/>
          <p:nvPr/>
        </p:nvSpPr>
        <p:spPr>
          <a:xfrm>
            <a:off x="2105126" y="4428730"/>
            <a:ext cx="1866379" cy="344509"/>
          </a:xfrm>
          <a:custGeom>
            <a:avLst/>
            <a:gdLst>
              <a:gd name="connsiteX0" fmla="*/ 0 w 1841326"/>
              <a:gd name="connsiteY0" fmla="*/ 497226 h 497226"/>
              <a:gd name="connsiteX1" fmla="*/ 663879 w 1841326"/>
              <a:gd name="connsiteY1" fmla="*/ 8711 h 497226"/>
              <a:gd name="connsiteX2" fmla="*/ 1841326 w 1841326"/>
              <a:gd name="connsiteY2" fmla="*/ 171549 h 497226"/>
              <a:gd name="connsiteX0" fmla="*/ 0 w 1139869"/>
              <a:gd name="connsiteY0" fmla="*/ 1290181 h 1290181"/>
              <a:gd name="connsiteX1" fmla="*/ 663879 w 1139869"/>
              <a:gd name="connsiteY1" fmla="*/ 801666 h 1290181"/>
              <a:gd name="connsiteX2" fmla="*/ 1139869 w 1139869"/>
              <a:gd name="connsiteY2" fmla="*/ 0 h 1290181"/>
              <a:gd name="connsiteX0" fmla="*/ 0 w 1139869"/>
              <a:gd name="connsiteY0" fmla="*/ 1290181 h 1290181"/>
              <a:gd name="connsiteX1" fmla="*/ 300624 w 1139869"/>
              <a:gd name="connsiteY1" fmla="*/ 263047 h 1290181"/>
              <a:gd name="connsiteX2" fmla="*/ 1139869 w 1139869"/>
              <a:gd name="connsiteY2" fmla="*/ 0 h 1290181"/>
              <a:gd name="connsiteX0" fmla="*/ 0 w 1139869"/>
              <a:gd name="connsiteY0" fmla="*/ 1290181 h 1290181"/>
              <a:gd name="connsiteX1" fmla="*/ 513566 w 1139869"/>
              <a:gd name="connsiteY1" fmla="*/ 388307 h 1290181"/>
              <a:gd name="connsiteX2" fmla="*/ 1139869 w 1139869"/>
              <a:gd name="connsiteY2" fmla="*/ 0 h 1290181"/>
              <a:gd name="connsiteX0" fmla="*/ 0 w 1866379"/>
              <a:gd name="connsiteY0" fmla="*/ 901949 h 952053"/>
              <a:gd name="connsiteX1" fmla="*/ 513566 w 1866379"/>
              <a:gd name="connsiteY1" fmla="*/ 75 h 952053"/>
              <a:gd name="connsiteX2" fmla="*/ 1866379 w 1866379"/>
              <a:gd name="connsiteY2" fmla="*/ 952053 h 952053"/>
              <a:gd name="connsiteX0" fmla="*/ 0 w 1866379"/>
              <a:gd name="connsiteY0" fmla="*/ 192605 h 242709"/>
              <a:gd name="connsiteX1" fmla="*/ 839243 w 1866379"/>
              <a:gd name="connsiteY1" fmla="*/ 4715 h 242709"/>
              <a:gd name="connsiteX2" fmla="*/ 1866379 w 1866379"/>
              <a:gd name="connsiteY2" fmla="*/ 242709 h 242709"/>
              <a:gd name="connsiteX0" fmla="*/ 0 w 1866379"/>
              <a:gd name="connsiteY0" fmla="*/ 96967 h 372539"/>
              <a:gd name="connsiteX1" fmla="*/ 839243 w 1866379"/>
              <a:gd name="connsiteY1" fmla="*/ 134545 h 372539"/>
              <a:gd name="connsiteX2" fmla="*/ 1866379 w 1866379"/>
              <a:gd name="connsiteY2" fmla="*/ 372539 h 372539"/>
              <a:gd name="connsiteX0" fmla="*/ 0 w 1866379"/>
              <a:gd name="connsiteY0" fmla="*/ 115842 h 391414"/>
              <a:gd name="connsiteX1" fmla="*/ 1227550 w 1866379"/>
              <a:gd name="connsiteY1" fmla="*/ 90790 h 391414"/>
              <a:gd name="connsiteX2" fmla="*/ 1866379 w 1866379"/>
              <a:gd name="connsiteY2" fmla="*/ 391414 h 391414"/>
              <a:gd name="connsiteX0" fmla="*/ 0 w 1866379"/>
              <a:gd name="connsiteY0" fmla="*/ 68937 h 344509"/>
              <a:gd name="connsiteX1" fmla="*/ 1227550 w 1866379"/>
              <a:gd name="connsiteY1" fmla="*/ 43885 h 344509"/>
              <a:gd name="connsiteX2" fmla="*/ 1866379 w 1866379"/>
              <a:gd name="connsiteY2" fmla="*/ 344509 h 344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66379" h="344509">
                <a:moveTo>
                  <a:pt x="0" y="68937"/>
                </a:moveTo>
                <a:cubicBezTo>
                  <a:pt x="216073" y="-35446"/>
                  <a:pt x="916487" y="-2044"/>
                  <a:pt x="1227550" y="43885"/>
                </a:cubicBezTo>
                <a:cubicBezTo>
                  <a:pt x="1538613" y="89814"/>
                  <a:pt x="1866379" y="344509"/>
                  <a:pt x="1866379" y="344509"/>
                </a:cubicBezTo>
              </a:path>
            </a:pathLst>
          </a:custGeom>
          <a:noFill/>
          <a:ln w="25400">
            <a:solidFill>
              <a:srgbClr val="7030A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0"/>
          <p:cNvGrpSpPr/>
          <p:nvPr/>
        </p:nvGrpSpPr>
        <p:grpSpPr>
          <a:xfrm>
            <a:off x="2652737" y="3735081"/>
            <a:ext cx="2137659" cy="722106"/>
            <a:chOff x="4981182" y="1095486"/>
            <a:chExt cx="2137659" cy="722106"/>
          </a:xfrm>
        </p:grpSpPr>
        <p:sp>
          <p:nvSpPr>
            <p:cNvPr id="62" name="TextBox 61"/>
            <p:cNvSpPr txBox="1"/>
            <p:nvPr/>
          </p:nvSpPr>
          <p:spPr>
            <a:xfrm>
              <a:off x="5277516" y="1095486"/>
              <a:ext cx="1744944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200" dirty="0" smtClean="0"/>
                <a:t>msCounts=180,000</a:t>
              </a:r>
              <a:endParaRPr lang="en-US" sz="1200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981182" y="1355927"/>
              <a:ext cx="2137659" cy="461665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200" dirty="0" smtClean="0"/>
                <a:t>read </a:t>
              </a:r>
              <a:r>
                <a:rPr lang="en-US" sz="1200" dirty="0" err="1" smtClean="0"/>
                <a:t>pitTemp</a:t>
              </a:r>
              <a:r>
                <a:rPr lang="en-US" sz="1200" dirty="0" smtClean="0"/>
                <a:t> &amp; </a:t>
              </a:r>
              <a:r>
                <a:rPr lang="en-US" sz="1200" dirty="0" err="1" smtClean="0"/>
                <a:t>meatTemp</a:t>
              </a:r>
              <a:r>
                <a:rPr lang="en-US" sz="1200" dirty="0" smtClean="0"/>
                <a:t/>
              </a:r>
              <a:br>
                <a:rPr lang="en-US" sz="1200" dirty="0" smtClean="0"/>
              </a:br>
              <a:r>
                <a:rPr lang="en-US" sz="1200" dirty="0" err="1" smtClean="0"/>
                <a:t>calc</a:t>
              </a:r>
              <a:r>
                <a:rPr lang="en-US" sz="1200" dirty="0" smtClean="0"/>
                <a:t> &amp; smooth data</a:t>
              </a:r>
              <a:endParaRPr lang="en-US" sz="1200" dirty="0"/>
            </a:p>
          </p:txBody>
        </p:sp>
        <p:cxnSp>
          <p:nvCxnSpPr>
            <p:cNvPr id="64" name="Straight Connector 63"/>
            <p:cNvCxnSpPr/>
            <p:nvPr/>
          </p:nvCxnSpPr>
          <p:spPr>
            <a:xfrm>
              <a:off x="5383407" y="1366557"/>
              <a:ext cx="147668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/>
          <p:cNvGrpSpPr/>
          <p:nvPr/>
        </p:nvGrpSpPr>
        <p:grpSpPr>
          <a:xfrm>
            <a:off x="14778" y="1387172"/>
            <a:ext cx="1152395" cy="1152395"/>
            <a:chOff x="1089764" y="2668044"/>
            <a:chExt cx="1152395" cy="1152395"/>
          </a:xfrm>
        </p:grpSpPr>
        <p:sp>
          <p:nvSpPr>
            <p:cNvPr id="69" name="Oval 68"/>
            <p:cNvSpPr/>
            <p:nvPr/>
          </p:nvSpPr>
          <p:spPr>
            <a:xfrm>
              <a:off x="1089764" y="2668044"/>
              <a:ext cx="1152395" cy="115239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0" name="Straight Connector 69"/>
            <p:cNvCxnSpPr/>
            <p:nvPr/>
          </p:nvCxnSpPr>
          <p:spPr>
            <a:xfrm flipV="1">
              <a:off x="1202498" y="3244241"/>
              <a:ext cx="926926" cy="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1263737" y="2872918"/>
              <a:ext cx="804449" cy="288147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>
              <a:defPPr>
                <a:defRPr lang="en-US"/>
              </a:defPPr>
              <a:lvl1pPr algn="ctr">
                <a:defRPr sz="1200"/>
              </a:lvl1pPr>
            </a:lstStyle>
            <a:p>
              <a:r>
                <a:rPr lang="en-US" sz="1400" smtClean="0"/>
                <a:t>Waiting</a:t>
              </a:r>
              <a:endParaRPr lang="en-US" sz="140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263737" y="3289548"/>
              <a:ext cx="804449" cy="411257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sz="1100" dirty="0" smtClean="0"/>
                <a:t>No Display</a:t>
              </a:r>
              <a:br>
                <a:rPr lang="en-US" sz="1100" dirty="0" smtClean="0"/>
              </a:br>
              <a:r>
                <a:rPr lang="en-US" sz="1100" dirty="0" smtClean="0"/>
                <a:t>Sleep</a:t>
              </a:r>
              <a:endParaRPr lang="en-US" sz="1100" dirty="0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6788184" y="1769443"/>
            <a:ext cx="1152395" cy="1152395"/>
            <a:chOff x="1089764" y="2668044"/>
            <a:chExt cx="1152395" cy="1152395"/>
          </a:xfrm>
        </p:grpSpPr>
        <p:sp>
          <p:nvSpPr>
            <p:cNvPr id="79" name="Oval 78"/>
            <p:cNvSpPr/>
            <p:nvPr/>
          </p:nvSpPr>
          <p:spPr>
            <a:xfrm>
              <a:off x="1089764" y="2668044"/>
              <a:ext cx="1152395" cy="115239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0" name="Straight Connector 79"/>
            <p:cNvCxnSpPr/>
            <p:nvPr/>
          </p:nvCxnSpPr>
          <p:spPr>
            <a:xfrm flipV="1">
              <a:off x="1202498" y="3244241"/>
              <a:ext cx="926926" cy="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1202498" y="2924466"/>
              <a:ext cx="978421" cy="288147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>
              <a:defPPr>
                <a:defRPr lang="en-US"/>
              </a:defPPr>
              <a:lvl1pPr algn="ctr">
                <a:defRPr sz="1200"/>
              </a:lvl1pPr>
            </a:lstStyle>
            <a:p>
              <a:r>
                <a:rPr lang="en-US" sz="1400" dirty="0" err="1" smtClean="0"/>
                <a:t>limitsMenu</a:t>
              </a:r>
              <a:endParaRPr lang="en-US" sz="1400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1247409" y="3289548"/>
              <a:ext cx="893348" cy="241980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sz="1100" dirty="0" smtClean="0"/>
                <a:t>output</a:t>
              </a:r>
              <a:endParaRPr lang="en-US" sz="1100" dirty="0"/>
            </a:p>
          </p:txBody>
        </p:sp>
      </p:grpSp>
      <p:sp>
        <p:nvSpPr>
          <p:cNvPr id="85" name="Freeform 84"/>
          <p:cNvSpPr/>
          <p:nvPr/>
        </p:nvSpPr>
        <p:spPr>
          <a:xfrm>
            <a:off x="1866379" y="3162062"/>
            <a:ext cx="1833166" cy="858793"/>
          </a:xfrm>
          <a:custGeom>
            <a:avLst/>
            <a:gdLst>
              <a:gd name="connsiteX0" fmla="*/ 1265129 w 1265129"/>
              <a:gd name="connsiteY0" fmla="*/ 0 h 1177447"/>
              <a:gd name="connsiteX1" fmla="*/ 964504 w 1265129"/>
              <a:gd name="connsiteY1" fmla="*/ 551145 h 1177447"/>
              <a:gd name="connsiteX2" fmla="*/ 0 w 1265129"/>
              <a:gd name="connsiteY2" fmla="*/ 1177447 h 1177447"/>
              <a:gd name="connsiteX0" fmla="*/ 1833166 w 1833166"/>
              <a:gd name="connsiteY0" fmla="*/ 0 h 858793"/>
              <a:gd name="connsiteX1" fmla="*/ 964504 w 1833166"/>
              <a:gd name="connsiteY1" fmla="*/ 232491 h 858793"/>
              <a:gd name="connsiteX2" fmla="*/ 0 w 1833166"/>
              <a:gd name="connsiteY2" fmla="*/ 858793 h 858793"/>
              <a:gd name="connsiteX0" fmla="*/ 1833166 w 1833166"/>
              <a:gd name="connsiteY0" fmla="*/ 0 h 858793"/>
              <a:gd name="connsiteX1" fmla="*/ 1144613 w 1833166"/>
              <a:gd name="connsiteY1" fmla="*/ 523436 h 858793"/>
              <a:gd name="connsiteX2" fmla="*/ 0 w 1833166"/>
              <a:gd name="connsiteY2" fmla="*/ 858793 h 858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3166" h="858793">
                <a:moveTo>
                  <a:pt x="1833166" y="0"/>
                </a:moveTo>
                <a:cubicBezTo>
                  <a:pt x="1788281" y="177452"/>
                  <a:pt x="1450141" y="380304"/>
                  <a:pt x="1144613" y="523436"/>
                </a:cubicBezTo>
                <a:cubicBezTo>
                  <a:pt x="839085" y="666568"/>
                  <a:pt x="0" y="858793"/>
                  <a:pt x="0" y="858793"/>
                </a:cubicBezTo>
              </a:path>
            </a:pathLst>
          </a:custGeom>
          <a:noFill/>
          <a:ln w="25400">
            <a:solidFill>
              <a:srgbClr val="7030A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6" name="Group 85"/>
          <p:cNvGrpSpPr/>
          <p:nvPr/>
        </p:nvGrpSpPr>
        <p:grpSpPr>
          <a:xfrm>
            <a:off x="1712153" y="2891442"/>
            <a:ext cx="1501731" cy="899906"/>
            <a:chOff x="4981182" y="917686"/>
            <a:chExt cx="2137659" cy="899906"/>
          </a:xfrm>
        </p:grpSpPr>
        <p:sp>
          <p:nvSpPr>
            <p:cNvPr id="87" name="TextBox 86"/>
            <p:cNvSpPr txBox="1"/>
            <p:nvPr/>
          </p:nvSpPr>
          <p:spPr>
            <a:xfrm>
              <a:off x="5277516" y="917686"/>
              <a:ext cx="1744944" cy="461665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200" dirty="0" smtClean="0"/>
                <a:t>msCounts=60,000</a:t>
              </a:r>
            </a:p>
            <a:p>
              <a:pPr algn="ctr"/>
              <a:r>
                <a:rPr lang="en-US" sz="1200" dirty="0" err="1" smtClean="0"/>
                <a:t>configFlag</a:t>
              </a:r>
              <a:r>
                <a:rPr lang="en-US" sz="1200" dirty="0" smtClean="0"/>
                <a:t>==0</a:t>
              </a:r>
              <a:endParaRPr lang="en-US" sz="1200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981182" y="1355927"/>
              <a:ext cx="2137659" cy="461665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200" dirty="0" smtClean="0"/>
                <a:t>Blank display</a:t>
              </a:r>
            </a:p>
            <a:p>
              <a:pPr algn="ctr"/>
              <a:r>
                <a:rPr lang="en-US" sz="1200" dirty="0" smtClean="0"/>
                <a:t>Enter Sleep</a:t>
              </a:r>
              <a:endParaRPr lang="en-US" sz="1200" dirty="0"/>
            </a:p>
          </p:txBody>
        </p:sp>
        <p:cxnSp>
          <p:nvCxnSpPr>
            <p:cNvPr id="89" name="Straight Connector 88"/>
            <p:cNvCxnSpPr/>
            <p:nvPr/>
          </p:nvCxnSpPr>
          <p:spPr>
            <a:xfrm>
              <a:off x="5548507" y="1366557"/>
              <a:ext cx="1179470" cy="592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 90"/>
          <p:cNvGrpSpPr/>
          <p:nvPr/>
        </p:nvGrpSpPr>
        <p:grpSpPr>
          <a:xfrm>
            <a:off x="3787959" y="1050802"/>
            <a:ext cx="1671760" cy="556324"/>
            <a:chOff x="5297697" y="1116838"/>
            <a:chExt cx="1671760" cy="556324"/>
          </a:xfrm>
        </p:grpSpPr>
        <p:sp>
          <p:nvSpPr>
            <p:cNvPr id="92" name="TextBox 91"/>
            <p:cNvSpPr txBox="1"/>
            <p:nvPr/>
          </p:nvSpPr>
          <p:spPr>
            <a:xfrm>
              <a:off x="5297697" y="1116838"/>
              <a:ext cx="167176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200" smtClean="0"/>
                <a:t>btnPress</a:t>
              </a:r>
              <a:endParaRPr lang="en-US" sz="1200" dirty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5297697" y="1396163"/>
              <a:ext cx="167176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200" dirty="0" err="1" smtClean="0"/>
                <a:t>configFlag</a:t>
              </a:r>
              <a:r>
                <a:rPr lang="en-US" sz="1200" dirty="0" smtClean="0"/>
                <a:t> == 1</a:t>
              </a:r>
              <a:endParaRPr lang="en-US" sz="1200" dirty="0"/>
            </a:p>
          </p:txBody>
        </p:sp>
        <p:cxnSp>
          <p:nvCxnSpPr>
            <p:cNvPr id="94" name="Straight Connector 93"/>
            <p:cNvCxnSpPr/>
            <p:nvPr/>
          </p:nvCxnSpPr>
          <p:spPr>
            <a:xfrm flipV="1">
              <a:off x="5692030" y="1371844"/>
              <a:ext cx="899797" cy="140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Group 107"/>
          <p:cNvGrpSpPr/>
          <p:nvPr/>
        </p:nvGrpSpPr>
        <p:grpSpPr>
          <a:xfrm>
            <a:off x="8304769" y="1861184"/>
            <a:ext cx="905655" cy="905655"/>
            <a:chOff x="7793778" y="1050802"/>
            <a:chExt cx="905655" cy="905655"/>
          </a:xfrm>
        </p:grpSpPr>
        <p:sp>
          <p:nvSpPr>
            <p:cNvPr id="98" name="Oval 97"/>
            <p:cNvSpPr/>
            <p:nvPr/>
          </p:nvSpPr>
          <p:spPr>
            <a:xfrm>
              <a:off x="7793778" y="1050802"/>
              <a:ext cx="905655" cy="905655"/>
            </a:xfrm>
            <a:prstGeom prst="ellipse">
              <a:avLst/>
            </a:prstGeom>
            <a:noFill/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9" name="Straight Connector 98"/>
            <p:cNvCxnSpPr/>
            <p:nvPr/>
          </p:nvCxnSpPr>
          <p:spPr>
            <a:xfrm flipV="1">
              <a:off x="7882374" y="1503629"/>
              <a:ext cx="728461" cy="1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/>
            <p:cNvSpPr txBox="1"/>
            <p:nvPr/>
          </p:nvSpPr>
          <p:spPr>
            <a:xfrm>
              <a:off x="7930502" y="1205341"/>
              <a:ext cx="632208" cy="202264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>
              <a:defPPr>
                <a:defRPr lang="en-US"/>
              </a:defPPr>
              <a:lvl1pPr algn="ctr">
                <a:defRPr sz="1200"/>
              </a:lvl1pPr>
            </a:lstStyle>
            <a:p>
              <a:r>
                <a:rPr lang="en-US" dirty="0" err="1" smtClean="0"/>
                <a:t>pitMin</a:t>
              </a:r>
              <a:endParaRPr lang="en-US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7930502" y="1503610"/>
              <a:ext cx="632208" cy="323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sz="1100" dirty="0" smtClean="0"/>
                <a:t>Output</a:t>
              </a:r>
              <a:br>
                <a:rPr lang="en-US" sz="1100" dirty="0" smtClean="0"/>
              </a:br>
              <a:r>
                <a:rPr lang="en-US" sz="1100" dirty="0" smtClean="0"/>
                <a:t>Values</a:t>
              </a:r>
              <a:endParaRPr lang="en-US" sz="1100" dirty="0"/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8345152" y="3035157"/>
            <a:ext cx="905655" cy="905655"/>
            <a:chOff x="7793778" y="1050802"/>
            <a:chExt cx="905655" cy="905655"/>
          </a:xfrm>
        </p:grpSpPr>
        <p:sp>
          <p:nvSpPr>
            <p:cNvPr id="110" name="Oval 109"/>
            <p:cNvSpPr/>
            <p:nvPr/>
          </p:nvSpPr>
          <p:spPr>
            <a:xfrm>
              <a:off x="7793778" y="1050802"/>
              <a:ext cx="905655" cy="905655"/>
            </a:xfrm>
            <a:prstGeom prst="ellipse">
              <a:avLst/>
            </a:prstGeom>
            <a:noFill/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1" name="Straight Connector 110"/>
            <p:cNvCxnSpPr/>
            <p:nvPr/>
          </p:nvCxnSpPr>
          <p:spPr>
            <a:xfrm flipV="1">
              <a:off x="7882374" y="1503629"/>
              <a:ext cx="728461" cy="1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TextBox 111"/>
            <p:cNvSpPr txBox="1"/>
            <p:nvPr/>
          </p:nvSpPr>
          <p:spPr>
            <a:xfrm>
              <a:off x="7930502" y="1205341"/>
              <a:ext cx="632208" cy="257369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>
              <a:defPPr>
                <a:defRPr lang="en-US"/>
              </a:defPPr>
              <a:lvl1pPr algn="ctr">
                <a:defRPr sz="1200"/>
              </a:lvl1pPr>
            </a:lstStyle>
            <a:p>
              <a:r>
                <a:rPr lang="en-US" dirty="0" err="1" smtClean="0"/>
                <a:t>pitMax</a:t>
              </a:r>
              <a:endParaRPr lang="en-US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7930502" y="1503610"/>
              <a:ext cx="632208" cy="323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sz="1100" dirty="0" smtClean="0"/>
                <a:t>Output</a:t>
              </a:r>
              <a:br>
                <a:rPr lang="en-US" sz="1100" dirty="0" smtClean="0"/>
              </a:br>
              <a:r>
                <a:rPr lang="en-US" sz="1100" dirty="0" smtClean="0"/>
                <a:t>Values</a:t>
              </a:r>
              <a:endParaRPr lang="en-US" sz="1100" dirty="0"/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8284998" y="764163"/>
            <a:ext cx="905655" cy="905655"/>
            <a:chOff x="7793778" y="1050802"/>
            <a:chExt cx="905655" cy="905655"/>
          </a:xfrm>
        </p:grpSpPr>
        <p:sp>
          <p:nvSpPr>
            <p:cNvPr id="115" name="Oval 114"/>
            <p:cNvSpPr/>
            <p:nvPr/>
          </p:nvSpPr>
          <p:spPr>
            <a:xfrm>
              <a:off x="7793778" y="1050802"/>
              <a:ext cx="905655" cy="905655"/>
            </a:xfrm>
            <a:prstGeom prst="ellipse">
              <a:avLst/>
            </a:prstGeom>
            <a:noFill/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6" name="Straight Connector 115"/>
            <p:cNvCxnSpPr/>
            <p:nvPr/>
          </p:nvCxnSpPr>
          <p:spPr>
            <a:xfrm flipV="1">
              <a:off x="7882374" y="1503629"/>
              <a:ext cx="728461" cy="1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/>
            <p:cNvSpPr txBox="1"/>
            <p:nvPr/>
          </p:nvSpPr>
          <p:spPr>
            <a:xfrm>
              <a:off x="7911988" y="1205341"/>
              <a:ext cx="708778" cy="257369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>
              <a:defPPr>
                <a:defRPr lang="en-US"/>
              </a:defPPr>
              <a:lvl1pPr algn="ctr">
                <a:defRPr sz="1200"/>
              </a:lvl1pPr>
            </a:lstStyle>
            <a:p>
              <a:r>
                <a:rPr lang="en-US" dirty="0" err="1" smtClean="0"/>
                <a:t>meatDone</a:t>
              </a:r>
              <a:endParaRPr lang="en-US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930502" y="1503610"/>
              <a:ext cx="632208" cy="323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sz="1100" dirty="0" smtClean="0"/>
                <a:t>Output</a:t>
              </a:r>
              <a:br>
                <a:rPr lang="en-US" sz="1100" dirty="0" smtClean="0"/>
              </a:br>
              <a:r>
                <a:rPr lang="en-US" sz="1100" dirty="0" smtClean="0"/>
                <a:t>Values</a:t>
              </a:r>
              <a:endParaRPr lang="en-US" sz="1100" dirty="0"/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8865367" y="5261340"/>
            <a:ext cx="905655" cy="905655"/>
            <a:chOff x="7793778" y="1050802"/>
            <a:chExt cx="905655" cy="905655"/>
          </a:xfrm>
        </p:grpSpPr>
        <p:sp>
          <p:nvSpPr>
            <p:cNvPr id="125" name="Oval 124"/>
            <p:cNvSpPr/>
            <p:nvPr/>
          </p:nvSpPr>
          <p:spPr>
            <a:xfrm>
              <a:off x="7793778" y="1050802"/>
              <a:ext cx="905655" cy="905655"/>
            </a:xfrm>
            <a:prstGeom prst="ellipse">
              <a:avLst/>
            </a:prstGeom>
            <a:noFill/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6" name="Straight Connector 125"/>
            <p:cNvCxnSpPr/>
            <p:nvPr/>
          </p:nvCxnSpPr>
          <p:spPr>
            <a:xfrm flipV="1">
              <a:off x="7882374" y="1503629"/>
              <a:ext cx="728461" cy="1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TextBox 126"/>
            <p:cNvSpPr txBox="1"/>
            <p:nvPr/>
          </p:nvSpPr>
          <p:spPr>
            <a:xfrm>
              <a:off x="7911988" y="1205341"/>
              <a:ext cx="708778" cy="257369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>
              <a:defPPr>
                <a:defRPr lang="en-US"/>
              </a:defPPr>
              <a:lvl1pPr algn="ctr">
                <a:defRPr sz="1200"/>
              </a:lvl1pPr>
            </a:lstStyle>
            <a:p>
              <a:r>
                <a:rPr lang="en-US" dirty="0" smtClean="0"/>
                <a:t>units</a:t>
              </a:r>
              <a:endParaRPr lang="en-US" dirty="0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7930502" y="1503610"/>
              <a:ext cx="632208" cy="323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sz="1100" dirty="0" smtClean="0"/>
                <a:t>Output</a:t>
              </a:r>
              <a:br>
                <a:rPr lang="en-US" sz="1100" dirty="0" smtClean="0"/>
              </a:br>
              <a:r>
                <a:rPr lang="en-US" sz="1100" dirty="0" smtClean="0"/>
                <a:t>Values</a:t>
              </a:r>
              <a:endParaRPr lang="en-US" sz="1100" dirty="0"/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5995651" y="1100410"/>
            <a:ext cx="1671760" cy="556324"/>
            <a:chOff x="5297697" y="1116838"/>
            <a:chExt cx="1671760" cy="556324"/>
          </a:xfrm>
        </p:grpSpPr>
        <p:sp>
          <p:nvSpPr>
            <p:cNvPr id="130" name="TextBox 129"/>
            <p:cNvSpPr txBox="1"/>
            <p:nvPr/>
          </p:nvSpPr>
          <p:spPr>
            <a:xfrm>
              <a:off x="5297697" y="1116838"/>
              <a:ext cx="167176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200" smtClean="0"/>
                <a:t>btnPress</a:t>
              </a:r>
              <a:endParaRPr lang="en-US" sz="1200" dirty="0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5297697" y="1396163"/>
              <a:ext cx="167176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200" dirty="0" err="1" smtClean="0"/>
                <a:t>menuLevel</a:t>
              </a:r>
              <a:r>
                <a:rPr lang="en-US" sz="1200" dirty="0" smtClean="0"/>
                <a:t>==1</a:t>
              </a:r>
              <a:endParaRPr lang="en-US" sz="1200" dirty="0"/>
            </a:p>
          </p:txBody>
        </p:sp>
        <p:cxnSp>
          <p:nvCxnSpPr>
            <p:cNvPr id="132" name="Straight Connector 131"/>
            <p:cNvCxnSpPr/>
            <p:nvPr/>
          </p:nvCxnSpPr>
          <p:spPr>
            <a:xfrm flipV="1">
              <a:off x="5692030" y="1371844"/>
              <a:ext cx="899797" cy="140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3" name="Freeform 132"/>
          <p:cNvSpPr/>
          <p:nvPr/>
        </p:nvSpPr>
        <p:spPr>
          <a:xfrm>
            <a:off x="6444343" y="885371"/>
            <a:ext cx="966191" cy="870858"/>
          </a:xfrm>
          <a:custGeom>
            <a:avLst/>
            <a:gdLst>
              <a:gd name="connsiteX0" fmla="*/ 0 w 966191"/>
              <a:gd name="connsiteY0" fmla="*/ 0 h 870858"/>
              <a:gd name="connsiteX1" fmla="*/ 870857 w 966191"/>
              <a:gd name="connsiteY1" fmla="*/ 304800 h 870858"/>
              <a:gd name="connsiteX2" fmla="*/ 943428 w 966191"/>
              <a:gd name="connsiteY2" fmla="*/ 870858 h 870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6191" h="870858">
                <a:moveTo>
                  <a:pt x="0" y="0"/>
                </a:moveTo>
                <a:cubicBezTo>
                  <a:pt x="356809" y="79828"/>
                  <a:pt x="713619" y="159657"/>
                  <a:pt x="870857" y="304800"/>
                </a:cubicBezTo>
                <a:cubicBezTo>
                  <a:pt x="1028095" y="449943"/>
                  <a:pt x="943428" y="870858"/>
                  <a:pt x="943428" y="870858"/>
                </a:cubicBezTo>
              </a:path>
            </a:pathLst>
          </a:custGeom>
          <a:noFill/>
          <a:ln w="25400">
            <a:solidFill>
              <a:srgbClr val="7030A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Freeform 133"/>
          <p:cNvSpPr/>
          <p:nvPr/>
        </p:nvSpPr>
        <p:spPr>
          <a:xfrm>
            <a:off x="7620000" y="2830286"/>
            <a:ext cx="247098" cy="2365828"/>
          </a:xfrm>
          <a:custGeom>
            <a:avLst/>
            <a:gdLst>
              <a:gd name="connsiteX0" fmla="*/ 43543 w 247098"/>
              <a:gd name="connsiteY0" fmla="*/ 0 h 2365828"/>
              <a:gd name="connsiteX1" fmla="*/ 246743 w 247098"/>
              <a:gd name="connsiteY1" fmla="*/ 1146628 h 2365828"/>
              <a:gd name="connsiteX2" fmla="*/ 0 w 247098"/>
              <a:gd name="connsiteY2" fmla="*/ 2365828 h 2365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7098" h="2365828">
                <a:moveTo>
                  <a:pt x="43543" y="0"/>
                </a:moveTo>
                <a:cubicBezTo>
                  <a:pt x="148771" y="376161"/>
                  <a:pt x="254000" y="752323"/>
                  <a:pt x="246743" y="1146628"/>
                </a:cubicBezTo>
                <a:cubicBezTo>
                  <a:pt x="239486" y="1540933"/>
                  <a:pt x="0" y="2365828"/>
                  <a:pt x="0" y="2365828"/>
                </a:cubicBezTo>
              </a:path>
            </a:pathLst>
          </a:custGeom>
          <a:noFill/>
          <a:ln w="25400">
            <a:solidFill>
              <a:srgbClr val="7030A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Freeform 134"/>
          <p:cNvSpPr/>
          <p:nvPr/>
        </p:nvSpPr>
        <p:spPr>
          <a:xfrm flipH="1" flipV="1">
            <a:off x="6828970" y="2852060"/>
            <a:ext cx="247098" cy="2365828"/>
          </a:xfrm>
          <a:custGeom>
            <a:avLst/>
            <a:gdLst>
              <a:gd name="connsiteX0" fmla="*/ 43543 w 247098"/>
              <a:gd name="connsiteY0" fmla="*/ 0 h 2365828"/>
              <a:gd name="connsiteX1" fmla="*/ 246743 w 247098"/>
              <a:gd name="connsiteY1" fmla="*/ 1146628 h 2365828"/>
              <a:gd name="connsiteX2" fmla="*/ 0 w 247098"/>
              <a:gd name="connsiteY2" fmla="*/ 2365828 h 2365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7098" h="2365828">
                <a:moveTo>
                  <a:pt x="43543" y="0"/>
                </a:moveTo>
                <a:cubicBezTo>
                  <a:pt x="148771" y="376161"/>
                  <a:pt x="254000" y="752323"/>
                  <a:pt x="246743" y="1146628"/>
                </a:cubicBezTo>
                <a:cubicBezTo>
                  <a:pt x="239486" y="1540933"/>
                  <a:pt x="0" y="2365828"/>
                  <a:pt x="0" y="2365828"/>
                </a:cubicBezTo>
              </a:path>
            </a:pathLst>
          </a:custGeom>
          <a:noFill/>
          <a:ln w="25400">
            <a:solidFill>
              <a:srgbClr val="7030A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/>
          <p:cNvSpPr txBox="1"/>
          <p:nvPr/>
        </p:nvSpPr>
        <p:spPr>
          <a:xfrm>
            <a:off x="4456282" y="3064793"/>
            <a:ext cx="796176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endParaRPr lang="en-US" sz="1200" dirty="0"/>
          </a:p>
        </p:txBody>
      </p:sp>
      <p:grpSp>
        <p:nvGrpSpPr>
          <p:cNvPr id="142" name="Group 141"/>
          <p:cNvGrpSpPr/>
          <p:nvPr/>
        </p:nvGrpSpPr>
        <p:grpSpPr>
          <a:xfrm>
            <a:off x="7086986" y="3743856"/>
            <a:ext cx="796176" cy="276999"/>
            <a:chOff x="4456282" y="2785468"/>
            <a:chExt cx="796176" cy="276999"/>
          </a:xfrm>
        </p:grpSpPr>
        <p:sp>
          <p:nvSpPr>
            <p:cNvPr id="137" name="TextBox 136"/>
            <p:cNvSpPr txBox="1"/>
            <p:nvPr/>
          </p:nvSpPr>
          <p:spPr>
            <a:xfrm>
              <a:off x="4456282" y="2785468"/>
              <a:ext cx="796176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200" dirty="0" err="1" smtClean="0"/>
                <a:t>cwRotate</a:t>
              </a:r>
              <a:endParaRPr lang="en-US" sz="1200" dirty="0"/>
            </a:p>
          </p:txBody>
        </p:sp>
        <p:cxnSp>
          <p:nvCxnSpPr>
            <p:cNvPr id="141" name="Straight Connector 140"/>
            <p:cNvCxnSpPr/>
            <p:nvPr/>
          </p:nvCxnSpPr>
          <p:spPr>
            <a:xfrm>
              <a:off x="4456282" y="3058153"/>
              <a:ext cx="79617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Group 142"/>
          <p:cNvGrpSpPr/>
          <p:nvPr/>
        </p:nvGrpSpPr>
        <p:grpSpPr>
          <a:xfrm>
            <a:off x="5914691" y="3939714"/>
            <a:ext cx="796176" cy="276999"/>
            <a:chOff x="4456282" y="2785468"/>
            <a:chExt cx="796176" cy="276999"/>
          </a:xfrm>
        </p:grpSpPr>
        <p:sp>
          <p:nvSpPr>
            <p:cNvPr id="144" name="TextBox 143"/>
            <p:cNvSpPr txBox="1"/>
            <p:nvPr/>
          </p:nvSpPr>
          <p:spPr>
            <a:xfrm>
              <a:off x="4456282" y="2785468"/>
              <a:ext cx="796176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200" dirty="0" err="1" smtClean="0"/>
                <a:t>ccwRotate</a:t>
              </a:r>
              <a:endParaRPr lang="en-US" sz="1200" dirty="0"/>
            </a:p>
          </p:txBody>
        </p:sp>
        <p:cxnSp>
          <p:nvCxnSpPr>
            <p:cNvPr id="145" name="Straight Connector 144"/>
            <p:cNvCxnSpPr/>
            <p:nvPr/>
          </p:nvCxnSpPr>
          <p:spPr>
            <a:xfrm>
              <a:off x="4456282" y="3058153"/>
              <a:ext cx="79617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5" name="TextBox 154"/>
          <p:cNvSpPr txBox="1"/>
          <p:nvPr/>
        </p:nvSpPr>
        <p:spPr>
          <a:xfrm>
            <a:off x="9857910" y="5534070"/>
            <a:ext cx="988971" cy="43088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u="sng" dirty="0" smtClean="0"/>
              <a:t>degC</a:t>
            </a:r>
          </a:p>
          <a:p>
            <a:pPr algn="ctr"/>
            <a:r>
              <a:rPr lang="en-US" sz="1100" dirty="0" smtClean="0"/>
              <a:t>degCFlag==1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9819096" y="3340725"/>
            <a:ext cx="587647" cy="2616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 smtClean="0"/>
              <a:t>lwrBnd</a:t>
            </a:r>
            <a:endParaRPr lang="en-US" sz="1100" dirty="0" smtClean="0"/>
          </a:p>
        </p:txBody>
      </p:sp>
      <p:sp>
        <p:nvSpPr>
          <p:cNvPr id="158" name="TextBox 157"/>
          <p:cNvSpPr txBox="1"/>
          <p:nvPr/>
        </p:nvSpPr>
        <p:spPr>
          <a:xfrm>
            <a:off x="10681208" y="3331072"/>
            <a:ext cx="712506" cy="2616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smtClean="0"/>
              <a:t>upprBnd</a:t>
            </a:r>
            <a:endParaRPr lang="en-US" sz="1100" dirty="0" smtClean="0"/>
          </a:p>
        </p:txBody>
      </p:sp>
      <p:sp>
        <p:nvSpPr>
          <p:cNvPr id="159" name="TextBox 158"/>
          <p:cNvSpPr txBox="1"/>
          <p:nvPr/>
        </p:nvSpPr>
        <p:spPr>
          <a:xfrm>
            <a:off x="9779823" y="2183187"/>
            <a:ext cx="587647" cy="2616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 smtClean="0"/>
              <a:t>lwrBnd</a:t>
            </a:r>
            <a:endParaRPr lang="en-US" sz="1100" dirty="0" smtClean="0"/>
          </a:p>
        </p:txBody>
      </p:sp>
      <p:sp>
        <p:nvSpPr>
          <p:cNvPr id="160" name="TextBox 159"/>
          <p:cNvSpPr txBox="1"/>
          <p:nvPr/>
        </p:nvSpPr>
        <p:spPr>
          <a:xfrm>
            <a:off x="10641935" y="2173534"/>
            <a:ext cx="712506" cy="2616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smtClean="0"/>
              <a:t>upprBnd</a:t>
            </a:r>
            <a:endParaRPr lang="en-US" sz="1100" dirty="0" smtClean="0"/>
          </a:p>
        </p:txBody>
      </p:sp>
      <p:sp>
        <p:nvSpPr>
          <p:cNvPr id="161" name="TextBox 160"/>
          <p:cNvSpPr txBox="1"/>
          <p:nvPr/>
        </p:nvSpPr>
        <p:spPr>
          <a:xfrm>
            <a:off x="9804268" y="1101303"/>
            <a:ext cx="587647" cy="2616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 smtClean="0"/>
              <a:t>lwrBnd</a:t>
            </a:r>
            <a:endParaRPr lang="en-US" sz="1100" dirty="0" smtClean="0"/>
          </a:p>
        </p:txBody>
      </p:sp>
      <p:sp>
        <p:nvSpPr>
          <p:cNvPr id="162" name="TextBox 161"/>
          <p:cNvSpPr txBox="1"/>
          <p:nvPr/>
        </p:nvSpPr>
        <p:spPr>
          <a:xfrm>
            <a:off x="10666380" y="1091650"/>
            <a:ext cx="712506" cy="2616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smtClean="0"/>
              <a:t>upprBnd</a:t>
            </a:r>
            <a:endParaRPr lang="en-US" sz="1100" dirty="0" smtClean="0"/>
          </a:p>
        </p:txBody>
      </p:sp>
      <p:grpSp>
        <p:nvGrpSpPr>
          <p:cNvPr id="164" name="Group 163"/>
          <p:cNvGrpSpPr/>
          <p:nvPr/>
        </p:nvGrpSpPr>
        <p:grpSpPr>
          <a:xfrm>
            <a:off x="7303146" y="404300"/>
            <a:ext cx="1179334" cy="529805"/>
            <a:chOff x="5297697" y="1116838"/>
            <a:chExt cx="1671760" cy="585381"/>
          </a:xfrm>
        </p:grpSpPr>
        <p:sp>
          <p:nvSpPr>
            <p:cNvPr id="165" name="TextBox 164"/>
            <p:cNvSpPr txBox="1"/>
            <p:nvPr/>
          </p:nvSpPr>
          <p:spPr>
            <a:xfrm>
              <a:off x="5297697" y="1116838"/>
              <a:ext cx="167176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200" smtClean="0"/>
                <a:t>btnPress</a:t>
              </a:r>
              <a:endParaRPr lang="en-US" sz="1200" dirty="0"/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5297697" y="1396163"/>
              <a:ext cx="1671760" cy="306056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200" dirty="0" err="1" smtClean="0"/>
                <a:t>menuLevel</a:t>
              </a:r>
              <a:r>
                <a:rPr lang="en-US" sz="1200" dirty="0" smtClean="0"/>
                <a:t>== 2</a:t>
              </a:r>
              <a:endParaRPr lang="en-US" sz="1200" dirty="0"/>
            </a:p>
          </p:txBody>
        </p:sp>
        <p:cxnSp>
          <p:nvCxnSpPr>
            <p:cNvPr id="167" name="Straight Connector 166"/>
            <p:cNvCxnSpPr/>
            <p:nvPr/>
          </p:nvCxnSpPr>
          <p:spPr>
            <a:xfrm flipV="1">
              <a:off x="5692030" y="1371844"/>
              <a:ext cx="899797" cy="140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8" name="Freeform 167"/>
          <p:cNvSpPr/>
          <p:nvPr/>
        </p:nvSpPr>
        <p:spPr>
          <a:xfrm>
            <a:off x="7620000" y="1074054"/>
            <a:ext cx="653143" cy="711203"/>
          </a:xfrm>
          <a:custGeom>
            <a:avLst/>
            <a:gdLst>
              <a:gd name="connsiteX0" fmla="*/ 0 w 653143"/>
              <a:gd name="connsiteY0" fmla="*/ 711203 h 711203"/>
              <a:gd name="connsiteX1" fmla="*/ 116114 w 653143"/>
              <a:gd name="connsiteY1" fmla="*/ 116117 h 711203"/>
              <a:gd name="connsiteX2" fmla="*/ 653143 w 653143"/>
              <a:gd name="connsiteY2" fmla="*/ 3 h 711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3143" h="711203">
                <a:moveTo>
                  <a:pt x="0" y="711203"/>
                </a:moveTo>
                <a:cubicBezTo>
                  <a:pt x="3628" y="472926"/>
                  <a:pt x="7257" y="234650"/>
                  <a:pt x="116114" y="116117"/>
                </a:cubicBezTo>
                <a:cubicBezTo>
                  <a:pt x="224971" y="-2416"/>
                  <a:pt x="653143" y="3"/>
                  <a:pt x="653143" y="3"/>
                </a:cubicBezTo>
              </a:path>
            </a:pathLst>
          </a:custGeom>
          <a:noFill/>
          <a:ln w="25400">
            <a:solidFill>
              <a:srgbClr val="7030A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Freeform 168"/>
          <p:cNvSpPr/>
          <p:nvPr/>
        </p:nvSpPr>
        <p:spPr>
          <a:xfrm>
            <a:off x="9129486" y="1493846"/>
            <a:ext cx="188709" cy="566057"/>
          </a:xfrm>
          <a:custGeom>
            <a:avLst/>
            <a:gdLst>
              <a:gd name="connsiteX0" fmla="*/ 0 w 188709"/>
              <a:gd name="connsiteY0" fmla="*/ 0 h 566057"/>
              <a:gd name="connsiteX1" fmla="*/ 188685 w 188709"/>
              <a:gd name="connsiteY1" fmla="*/ 319314 h 566057"/>
              <a:gd name="connsiteX2" fmla="*/ 14514 w 188709"/>
              <a:gd name="connsiteY2" fmla="*/ 566057 h 566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8709" h="566057">
                <a:moveTo>
                  <a:pt x="0" y="0"/>
                </a:moveTo>
                <a:cubicBezTo>
                  <a:pt x="93133" y="112485"/>
                  <a:pt x="186266" y="224971"/>
                  <a:pt x="188685" y="319314"/>
                </a:cubicBezTo>
                <a:cubicBezTo>
                  <a:pt x="191104" y="413657"/>
                  <a:pt x="14514" y="566057"/>
                  <a:pt x="14514" y="566057"/>
                </a:cubicBezTo>
              </a:path>
            </a:pathLst>
          </a:custGeom>
          <a:noFill/>
          <a:ln w="25400">
            <a:solidFill>
              <a:srgbClr val="7030A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Freeform 169"/>
          <p:cNvSpPr/>
          <p:nvPr/>
        </p:nvSpPr>
        <p:spPr>
          <a:xfrm>
            <a:off x="9129486" y="2648715"/>
            <a:ext cx="188709" cy="566057"/>
          </a:xfrm>
          <a:custGeom>
            <a:avLst/>
            <a:gdLst>
              <a:gd name="connsiteX0" fmla="*/ 0 w 188709"/>
              <a:gd name="connsiteY0" fmla="*/ 0 h 566057"/>
              <a:gd name="connsiteX1" fmla="*/ 188685 w 188709"/>
              <a:gd name="connsiteY1" fmla="*/ 319314 h 566057"/>
              <a:gd name="connsiteX2" fmla="*/ 14514 w 188709"/>
              <a:gd name="connsiteY2" fmla="*/ 566057 h 566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8709" h="566057">
                <a:moveTo>
                  <a:pt x="0" y="0"/>
                </a:moveTo>
                <a:cubicBezTo>
                  <a:pt x="93133" y="112485"/>
                  <a:pt x="186266" y="224971"/>
                  <a:pt x="188685" y="319314"/>
                </a:cubicBezTo>
                <a:cubicBezTo>
                  <a:pt x="191104" y="413657"/>
                  <a:pt x="14514" y="566057"/>
                  <a:pt x="14514" y="566057"/>
                </a:cubicBezTo>
              </a:path>
            </a:pathLst>
          </a:custGeom>
          <a:noFill/>
          <a:ln w="25400">
            <a:solidFill>
              <a:srgbClr val="7030A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Freeform 170"/>
          <p:cNvSpPr/>
          <p:nvPr/>
        </p:nvSpPr>
        <p:spPr>
          <a:xfrm>
            <a:off x="8069482" y="1378857"/>
            <a:ext cx="290747" cy="1930400"/>
          </a:xfrm>
          <a:custGeom>
            <a:avLst/>
            <a:gdLst>
              <a:gd name="connsiteX0" fmla="*/ 290747 w 290747"/>
              <a:gd name="connsiteY0" fmla="*/ 1930400 h 1930400"/>
              <a:gd name="connsiteX1" fmla="*/ 461 w 290747"/>
              <a:gd name="connsiteY1" fmla="*/ 914400 h 1930400"/>
              <a:gd name="connsiteX2" fmla="*/ 218175 w 290747"/>
              <a:gd name="connsiteY2" fmla="*/ 0 h 193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0747" h="1930400">
                <a:moveTo>
                  <a:pt x="290747" y="1930400"/>
                </a:moveTo>
                <a:cubicBezTo>
                  <a:pt x="151651" y="1583266"/>
                  <a:pt x="12556" y="1236133"/>
                  <a:pt x="461" y="914400"/>
                </a:cubicBezTo>
                <a:cubicBezTo>
                  <a:pt x="-11634" y="592667"/>
                  <a:pt x="218175" y="0"/>
                  <a:pt x="218175" y="0"/>
                </a:cubicBezTo>
              </a:path>
            </a:pathLst>
          </a:custGeom>
          <a:noFill/>
          <a:ln w="25400">
            <a:solidFill>
              <a:srgbClr val="7030A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TextBox 171"/>
          <p:cNvSpPr txBox="1"/>
          <p:nvPr/>
        </p:nvSpPr>
        <p:spPr>
          <a:xfrm>
            <a:off x="11144972" y="5534070"/>
            <a:ext cx="988971" cy="43088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u="sng" dirty="0" err="1" smtClean="0"/>
              <a:t>degF</a:t>
            </a:r>
            <a:endParaRPr lang="en-US" sz="1100" u="sng" dirty="0" smtClean="0"/>
          </a:p>
          <a:p>
            <a:pPr algn="ctr"/>
            <a:r>
              <a:rPr lang="en-US" sz="1100" dirty="0" smtClean="0"/>
              <a:t>degCFlag==0</a:t>
            </a:r>
          </a:p>
        </p:txBody>
      </p:sp>
      <p:sp>
        <p:nvSpPr>
          <p:cNvPr id="173" name="Freeform 172"/>
          <p:cNvSpPr/>
          <p:nvPr/>
        </p:nvSpPr>
        <p:spPr>
          <a:xfrm>
            <a:off x="7968343" y="5718629"/>
            <a:ext cx="841828" cy="319581"/>
          </a:xfrm>
          <a:custGeom>
            <a:avLst/>
            <a:gdLst>
              <a:gd name="connsiteX0" fmla="*/ 0 w 841828"/>
              <a:gd name="connsiteY0" fmla="*/ 43542 h 319581"/>
              <a:gd name="connsiteX1" fmla="*/ 406400 w 841828"/>
              <a:gd name="connsiteY1" fmla="*/ 319314 h 319581"/>
              <a:gd name="connsiteX2" fmla="*/ 841828 w 841828"/>
              <a:gd name="connsiteY2" fmla="*/ 0 h 319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1828" h="319581">
                <a:moveTo>
                  <a:pt x="0" y="43542"/>
                </a:moveTo>
                <a:cubicBezTo>
                  <a:pt x="133047" y="185056"/>
                  <a:pt x="266095" y="326571"/>
                  <a:pt x="406400" y="319314"/>
                </a:cubicBezTo>
                <a:cubicBezTo>
                  <a:pt x="546705" y="312057"/>
                  <a:pt x="841828" y="0"/>
                  <a:pt x="841828" y="0"/>
                </a:cubicBezTo>
              </a:path>
            </a:pathLst>
          </a:custGeom>
          <a:noFill/>
          <a:ln w="25400">
            <a:solidFill>
              <a:srgbClr val="7030A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4" name="Group 173"/>
          <p:cNvGrpSpPr/>
          <p:nvPr/>
        </p:nvGrpSpPr>
        <p:grpSpPr>
          <a:xfrm>
            <a:off x="7832055" y="6026431"/>
            <a:ext cx="1179334" cy="529805"/>
            <a:chOff x="5297697" y="1116838"/>
            <a:chExt cx="1671760" cy="585381"/>
          </a:xfrm>
        </p:grpSpPr>
        <p:sp>
          <p:nvSpPr>
            <p:cNvPr id="175" name="TextBox 174"/>
            <p:cNvSpPr txBox="1"/>
            <p:nvPr/>
          </p:nvSpPr>
          <p:spPr>
            <a:xfrm>
              <a:off x="5297697" y="1116838"/>
              <a:ext cx="167176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200" smtClean="0"/>
                <a:t>btnPress</a:t>
              </a:r>
              <a:endParaRPr lang="en-US" sz="1200" dirty="0"/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5297697" y="1396163"/>
              <a:ext cx="1671760" cy="306056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200" dirty="0" err="1" smtClean="0"/>
                <a:t>menuLevel</a:t>
              </a:r>
              <a:r>
                <a:rPr lang="en-US" sz="1200" dirty="0" smtClean="0"/>
                <a:t>==3</a:t>
              </a:r>
              <a:endParaRPr lang="en-US" sz="1200" dirty="0"/>
            </a:p>
          </p:txBody>
        </p:sp>
        <p:cxnSp>
          <p:nvCxnSpPr>
            <p:cNvPr id="177" name="Straight Connector 176"/>
            <p:cNvCxnSpPr/>
            <p:nvPr/>
          </p:nvCxnSpPr>
          <p:spPr>
            <a:xfrm flipV="1">
              <a:off x="5692030" y="1371844"/>
              <a:ext cx="899797" cy="140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77"/>
          <p:cNvGrpSpPr/>
          <p:nvPr/>
        </p:nvGrpSpPr>
        <p:grpSpPr>
          <a:xfrm>
            <a:off x="9242284" y="1587433"/>
            <a:ext cx="796176" cy="276999"/>
            <a:chOff x="4456282" y="2785468"/>
            <a:chExt cx="796176" cy="276999"/>
          </a:xfrm>
        </p:grpSpPr>
        <p:sp>
          <p:nvSpPr>
            <p:cNvPr id="179" name="TextBox 178"/>
            <p:cNvSpPr txBox="1"/>
            <p:nvPr/>
          </p:nvSpPr>
          <p:spPr>
            <a:xfrm>
              <a:off x="4456282" y="2785468"/>
              <a:ext cx="796176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200" dirty="0" err="1" smtClean="0"/>
                <a:t>cwRotate</a:t>
              </a:r>
              <a:endParaRPr lang="en-US" sz="1200" dirty="0"/>
            </a:p>
          </p:txBody>
        </p:sp>
        <p:cxnSp>
          <p:nvCxnSpPr>
            <p:cNvPr id="180" name="Straight Connector 179"/>
            <p:cNvCxnSpPr/>
            <p:nvPr/>
          </p:nvCxnSpPr>
          <p:spPr>
            <a:xfrm>
              <a:off x="4456282" y="3058153"/>
              <a:ext cx="79617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1" name="Group 180"/>
          <p:cNvGrpSpPr/>
          <p:nvPr/>
        </p:nvGrpSpPr>
        <p:grpSpPr>
          <a:xfrm>
            <a:off x="9307442" y="2715165"/>
            <a:ext cx="796176" cy="276999"/>
            <a:chOff x="4456282" y="2785468"/>
            <a:chExt cx="796176" cy="276999"/>
          </a:xfrm>
        </p:grpSpPr>
        <p:sp>
          <p:nvSpPr>
            <p:cNvPr id="182" name="TextBox 181"/>
            <p:cNvSpPr txBox="1"/>
            <p:nvPr/>
          </p:nvSpPr>
          <p:spPr>
            <a:xfrm>
              <a:off x="4456282" y="2785468"/>
              <a:ext cx="796176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200" dirty="0" err="1" smtClean="0"/>
                <a:t>cwRotate</a:t>
              </a:r>
              <a:endParaRPr lang="en-US" sz="1200" dirty="0"/>
            </a:p>
          </p:txBody>
        </p:sp>
        <p:cxnSp>
          <p:nvCxnSpPr>
            <p:cNvPr id="183" name="Straight Connector 182"/>
            <p:cNvCxnSpPr/>
            <p:nvPr/>
          </p:nvCxnSpPr>
          <p:spPr>
            <a:xfrm>
              <a:off x="4456282" y="3058153"/>
              <a:ext cx="79617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4" name="Group 183"/>
          <p:cNvGrpSpPr/>
          <p:nvPr/>
        </p:nvGrpSpPr>
        <p:grpSpPr>
          <a:xfrm>
            <a:off x="7822675" y="2726684"/>
            <a:ext cx="796176" cy="276999"/>
            <a:chOff x="4456282" y="2785468"/>
            <a:chExt cx="796176" cy="276999"/>
          </a:xfrm>
        </p:grpSpPr>
        <p:sp>
          <p:nvSpPr>
            <p:cNvPr id="185" name="TextBox 184"/>
            <p:cNvSpPr txBox="1"/>
            <p:nvPr/>
          </p:nvSpPr>
          <p:spPr>
            <a:xfrm>
              <a:off x="4456282" y="2785468"/>
              <a:ext cx="796176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200" dirty="0" err="1" smtClean="0"/>
                <a:t>ccwRotate</a:t>
              </a:r>
              <a:endParaRPr lang="en-US" sz="1200" dirty="0"/>
            </a:p>
          </p:txBody>
        </p:sp>
        <p:cxnSp>
          <p:nvCxnSpPr>
            <p:cNvPr id="186" name="Straight Connector 185"/>
            <p:cNvCxnSpPr/>
            <p:nvPr/>
          </p:nvCxnSpPr>
          <p:spPr>
            <a:xfrm>
              <a:off x="4456282" y="3058153"/>
              <a:ext cx="79617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04097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8724</TotalTime>
  <Words>101</Words>
  <Application>Microsoft Macintosh PowerPoint</Application>
  <PresentationFormat>Widescreen</PresentationFormat>
  <Paragraphs>66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 Greenstreet</dc:creator>
  <cp:lastModifiedBy>Carl Greenstreet</cp:lastModifiedBy>
  <cp:revision>32</cp:revision>
  <dcterms:created xsi:type="dcterms:W3CDTF">2017-12-06T07:18:07Z</dcterms:created>
  <dcterms:modified xsi:type="dcterms:W3CDTF">2017-12-12T08:42:27Z</dcterms:modified>
</cp:coreProperties>
</file>