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2"/>
    <p:restoredTop sz="95673"/>
  </p:normalViewPr>
  <p:slideViewPr>
    <p:cSldViewPr snapToGrid="0" snapToObjects="1">
      <p:cViewPr varScale="1">
        <p:scale>
          <a:sx n="97" d="100"/>
          <a:sy n="97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AFDE2-83E8-274D-ADAA-FA0469E6305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2045F-AD51-3044-8A08-CC53823C7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3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2045F-AD51-3044-8A08-CC53823C73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9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2045F-AD51-3044-8A08-CC53823C73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9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F2C5-3735-4142-86A3-355CF316EF9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F2C5-3735-4142-86A3-355CF316EF9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3575-3D25-B741-9F7A-8BB3FD744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94" y="99709"/>
            <a:ext cx="19164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Sleep</a:t>
            </a:r>
          </a:p>
          <a:p>
            <a:r>
              <a:rPr lang="en-US" sz="1100" dirty="0"/>
              <a:t>Waiting </a:t>
            </a:r>
          </a:p>
          <a:p>
            <a:r>
              <a:rPr lang="en-US" sz="1100" dirty="0"/>
              <a:t>Awake</a:t>
            </a:r>
          </a:p>
          <a:p>
            <a:r>
              <a:rPr lang="en-US" sz="1100" dirty="0"/>
              <a:t>Data Display</a:t>
            </a:r>
          </a:p>
          <a:p>
            <a:r>
              <a:rPr lang="en-US" sz="1100" dirty="0"/>
              <a:t>Data (limits) entry</a:t>
            </a:r>
          </a:p>
          <a:p>
            <a:endParaRPr lang="en-US" sz="1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39966" y="658952"/>
            <a:ext cx="1152395" cy="1152395"/>
            <a:chOff x="1089764" y="2668044"/>
            <a:chExt cx="1152395" cy="1152395"/>
          </a:xfrm>
        </p:grpSpPr>
        <p:sp>
          <p:nvSpPr>
            <p:cNvPr id="5" name="Oval 4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63737" y="2735125"/>
              <a:ext cx="804449" cy="44203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/>
                <a:t>State</a:t>
              </a:r>
              <a:br>
                <a:rPr lang="en-US" dirty="0"/>
              </a:br>
              <a:r>
                <a:rPr lang="en-US" dirty="0"/>
                <a:t>Name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3737" y="328954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  <a:br>
                <a:rPr lang="en-US" sz="1100" dirty="0"/>
              </a:br>
              <a:r>
                <a:rPr lang="en-US" sz="1100" dirty="0"/>
                <a:t>Values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0892" y="3939714"/>
            <a:ext cx="1235903" cy="1237714"/>
            <a:chOff x="680580" y="2549325"/>
            <a:chExt cx="1235903" cy="1237714"/>
          </a:xfrm>
        </p:grpSpPr>
        <p:sp>
          <p:nvSpPr>
            <p:cNvPr id="14" name="Oval 13"/>
            <p:cNvSpPr/>
            <p:nvPr/>
          </p:nvSpPr>
          <p:spPr>
            <a:xfrm>
              <a:off x="722334" y="2591985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835068" y="3171174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96307" y="2797163"/>
              <a:ext cx="804449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/>
                <a:t>Sleep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307" y="3216481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  <a:br>
                <a:rPr lang="en-US" sz="1100" dirty="0"/>
              </a:br>
              <a:r>
                <a:rPr lang="en-US" sz="1100" dirty="0"/>
                <a:t>Values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80580" y="2549325"/>
              <a:ext cx="1235903" cy="12377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38143" y="453526"/>
            <a:ext cx="1678715" cy="556245"/>
            <a:chOff x="5297697" y="1073818"/>
            <a:chExt cx="1678715" cy="556245"/>
          </a:xfrm>
        </p:grpSpPr>
        <p:sp>
          <p:nvSpPr>
            <p:cNvPr id="27" name="TextBox 26"/>
            <p:cNvSpPr txBox="1"/>
            <p:nvPr/>
          </p:nvSpPr>
          <p:spPr>
            <a:xfrm>
              <a:off x="5297697" y="1073818"/>
              <a:ext cx="1671760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dirty="0"/>
                <a:t>Transition Conditions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97697" y="1368453"/>
              <a:ext cx="1671760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50" dirty="0"/>
                <a:t>Actions on Transition </a:t>
              </a:r>
            </a:p>
          </p:txBody>
        </p:sp>
        <p:cxnSp>
          <p:nvCxnSpPr>
            <p:cNvPr id="29" name="Straight Connector 28"/>
            <p:cNvCxnSpPr>
              <a:cxnSpLocks/>
            </p:cNvCxnSpPr>
            <p:nvPr/>
          </p:nvCxnSpPr>
          <p:spPr>
            <a:xfrm flipV="1">
              <a:off x="5329166" y="1366558"/>
              <a:ext cx="164724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29"/>
          <p:cNvSpPr/>
          <p:nvPr/>
        </p:nvSpPr>
        <p:spPr>
          <a:xfrm>
            <a:off x="1449201" y="2366209"/>
            <a:ext cx="1615859" cy="1528176"/>
          </a:xfrm>
          <a:custGeom>
            <a:avLst/>
            <a:gdLst>
              <a:gd name="connsiteX0" fmla="*/ 0 w 1841326"/>
              <a:gd name="connsiteY0" fmla="*/ 497226 h 497226"/>
              <a:gd name="connsiteX1" fmla="*/ 663879 w 1841326"/>
              <a:gd name="connsiteY1" fmla="*/ 8711 h 497226"/>
              <a:gd name="connsiteX2" fmla="*/ 1841326 w 1841326"/>
              <a:gd name="connsiteY2" fmla="*/ 171549 h 497226"/>
              <a:gd name="connsiteX0" fmla="*/ 0 w 1139869"/>
              <a:gd name="connsiteY0" fmla="*/ 1290181 h 1290181"/>
              <a:gd name="connsiteX1" fmla="*/ 663879 w 1139869"/>
              <a:gd name="connsiteY1" fmla="*/ 801666 h 1290181"/>
              <a:gd name="connsiteX2" fmla="*/ 1139869 w 1139869"/>
              <a:gd name="connsiteY2" fmla="*/ 0 h 1290181"/>
              <a:gd name="connsiteX0" fmla="*/ 0 w 1139869"/>
              <a:gd name="connsiteY0" fmla="*/ 1290181 h 1290181"/>
              <a:gd name="connsiteX1" fmla="*/ 300624 w 1139869"/>
              <a:gd name="connsiteY1" fmla="*/ 263047 h 1290181"/>
              <a:gd name="connsiteX2" fmla="*/ 1139869 w 1139869"/>
              <a:gd name="connsiteY2" fmla="*/ 0 h 1290181"/>
              <a:gd name="connsiteX0" fmla="*/ 0 w 1139869"/>
              <a:gd name="connsiteY0" fmla="*/ 1290181 h 1290181"/>
              <a:gd name="connsiteX1" fmla="*/ 513566 w 1139869"/>
              <a:gd name="connsiteY1" fmla="*/ 388307 h 1290181"/>
              <a:gd name="connsiteX2" fmla="*/ 1139869 w 1139869"/>
              <a:gd name="connsiteY2" fmla="*/ 0 h 1290181"/>
              <a:gd name="connsiteX0" fmla="*/ 0 w 1565754"/>
              <a:gd name="connsiteY0" fmla="*/ 1377863 h 1377863"/>
              <a:gd name="connsiteX1" fmla="*/ 513566 w 1565754"/>
              <a:gd name="connsiteY1" fmla="*/ 475989 h 1377863"/>
              <a:gd name="connsiteX2" fmla="*/ 1565754 w 1565754"/>
              <a:gd name="connsiteY2" fmla="*/ 0 h 1377863"/>
              <a:gd name="connsiteX0" fmla="*/ 0 w 1528176"/>
              <a:gd name="connsiteY0" fmla="*/ 1277654 h 1277654"/>
              <a:gd name="connsiteX1" fmla="*/ 475988 w 1528176"/>
              <a:gd name="connsiteY1" fmla="*/ 475989 h 1277654"/>
              <a:gd name="connsiteX2" fmla="*/ 1528176 w 1528176"/>
              <a:gd name="connsiteY2" fmla="*/ 0 h 1277654"/>
              <a:gd name="connsiteX0" fmla="*/ 0 w 1528176"/>
              <a:gd name="connsiteY0" fmla="*/ 1277654 h 1277654"/>
              <a:gd name="connsiteX1" fmla="*/ 475988 w 1528176"/>
              <a:gd name="connsiteY1" fmla="*/ 475989 h 1277654"/>
              <a:gd name="connsiteX2" fmla="*/ 1528176 w 1528176"/>
              <a:gd name="connsiteY2" fmla="*/ 0 h 1277654"/>
              <a:gd name="connsiteX0" fmla="*/ 0 w 1553228"/>
              <a:gd name="connsiteY0" fmla="*/ 1352811 h 1352811"/>
              <a:gd name="connsiteX1" fmla="*/ 501040 w 1553228"/>
              <a:gd name="connsiteY1" fmla="*/ 475989 h 1352811"/>
              <a:gd name="connsiteX2" fmla="*/ 1553228 w 1553228"/>
              <a:gd name="connsiteY2" fmla="*/ 0 h 1352811"/>
              <a:gd name="connsiteX0" fmla="*/ 0 w 1603332"/>
              <a:gd name="connsiteY0" fmla="*/ 1640910 h 1640910"/>
              <a:gd name="connsiteX1" fmla="*/ 501040 w 1603332"/>
              <a:gd name="connsiteY1" fmla="*/ 764088 h 1640910"/>
              <a:gd name="connsiteX2" fmla="*/ 1603332 w 1603332"/>
              <a:gd name="connsiteY2" fmla="*/ 0 h 1640910"/>
              <a:gd name="connsiteX0" fmla="*/ 0 w 1528176"/>
              <a:gd name="connsiteY0" fmla="*/ 1540702 h 1540702"/>
              <a:gd name="connsiteX1" fmla="*/ 501040 w 1528176"/>
              <a:gd name="connsiteY1" fmla="*/ 663880 h 1540702"/>
              <a:gd name="connsiteX2" fmla="*/ 1528176 w 1528176"/>
              <a:gd name="connsiteY2" fmla="*/ 0 h 1540702"/>
              <a:gd name="connsiteX0" fmla="*/ 0 w 1528176"/>
              <a:gd name="connsiteY0" fmla="*/ 1540702 h 1540702"/>
              <a:gd name="connsiteX1" fmla="*/ 551144 w 1528176"/>
              <a:gd name="connsiteY1" fmla="*/ 450937 h 1540702"/>
              <a:gd name="connsiteX2" fmla="*/ 1528176 w 1528176"/>
              <a:gd name="connsiteY2" fmla="*/ 0 h 1540702"/>
              <a:gd name="connsiteX0" fmla="*/ 0 w 1615859"/>
              <a:gd name="connsiteY0" fmla="*/ 1528176 h 1528176"/>
              <a:gd name="connsiteX1" fmla="*/ 551144 w 1615859"/>
              <a:gd name="connsiteY1" fmla="*/ 438411 h 1528176"/>
              <a:gd name="connsiteX2" fmla="*/ 1615859 w 1615859"/>
              <a:gd name="connsiteY2" fmla="*/ 0 h 152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5859" h="1528176">
                <a:moveTo>
                  <a:pt x="0" y="1528176"/>
                </a:moveTo>
                <a:cubicBezTo>
                  <a:pt x="128391" y="1298532"/>
                  <a:pt x="281834" y="693107"/>
                  <a:pt x="551144" y="438411"/>
                </a:cubicBezTo>
                <a:cubicBezTo>
                  <a:pt x="820454" y="183715"/>
                  <a:pt x="1615859" y="0"/>
                  <a:pt x="1615859" y="0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629251" y="5552150"/>
            <a:ext cx="2137659" cy="722106"/>
            <a:chOff x="4981182" y="1095486"/>
            <a:chExt cx="2137659" cy="722106"/>
          </a:xfrm>
        </p:grpSpPr>
        <p:sp>
          <p:nvSpPr>
            <p:cNvPr id="32" name="TextBox 31"/>
            <p:cNvSpPr txBox="1"/>
            <p:nvPr/>
          </p:nvSpPr>
          <p:spPr>
            <a:xfrm>
              <a:off x="5277516" y="1095486"/>
              <a:ext cx="174494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Tx</a:t>
              </a:r>
              <a:r>
                <a:rPr lang="en-US" sz="1200" dirty="0"/>
                <a:t> complete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81182" y="1355927"/>
              <a:ext cx="2137659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msCounts=0</a:t>
              </a:r>
            </a:p>
            <a:p>
              <a:pPr algn="ctr"/>
              <a:r>
                <a:rPr lang="en-US" sz="1200" dirty="0"/>
                <a:t>Enter sleep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383407" y="1366557"/>
              <a:ext cx="14766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094331" y="1969957"/>
            <a:ext cx="1152395" cy="1152395"/>
            <a:chOff x="1089764" y="2668044"/>
            <a:chExt cx="1152395" cy="1152395"/>
          </a:xfrm>
        </p:grpSpPr>
        <p:sp>
          <p:nvSpPr>
            <p:cNvPr id="36" name="Oval 35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25950" y="2912545"/>
              <a:ext cx="1091157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/>
                <a:t>Display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63737" y="328954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Show / Hold display 30sec</a:t>
              </a:r>
            </a:p>
          </p:txBody>
        </p:sp>
      </p:grpSp>
      <p:sp>
        <p:nvSpPr>
          <p:cNvPr id="42" name="Freeform 41"/>
          <p:cNvSpPr/>
          <p:nvPr/>
        </p:nvSpPr>
        <p:spPr>
          <a:xfrm>
            <a:off x="3708631" y="878536"/>
            <a:ext cx="1501611" cy="1064515"/>
          </a:xfrm>
          <a:custGeom>
            <a:avLst/>
            <a:gdLst>
              <a:gd name="connsiteX0" fmla="*/ 0 w 1841326"/>
              <a:gd name="connsiteY0" fmla="*/ 497226 h 497226"/>
              <a:gd name="connsiteX1" fmla="*/ 663879 w 1841326"/>
              <a:gd name="connsiteY1" fmla="*/ 8711 h 497226"/>
              <a:gd name="connsiteX2" fmla="*/ 1841326 w 1841326"/>
              <a:gd name="connsiteY2" fmla="*/ 171549 h 497226"/>
              <a:gd name="connsiteX0" fmla="*/ 0 w 1647296"/>
              <a:gd name="connsiteY0" fmla="*/ 522865 h 522865"/>
              <a:gd name="connsiteX1" fmla="*/ 663879 w 1647296"/>
              <a:gd name="connsiteY1" fmla="*/ 34350 h 522865"/>
              <a:gd name="connsiteX2" fmla="*/ 1647296 w 1647296"/>
              <a:gd name="connsiteY2" fmla="*/ 40028 h 522865"/>
              <a:gd name="connsiteX0" fmla="*/ 0 w 1938341"/>
              <a:gd name="connsiteY0" fmla="*/ 417379 h 417379"/>
              <a:gd name="connsiteX1" fmla="*/ 954924 w 1938341"/>
              <a:gd name="connsiteY1" fmla="*/ 27089 h 417379"/>
              <a:gd name="connsiteX2" fmla="*/ 1938341 w 1938341"/>
              <a:gd name="connsiteY2" fmla="*/ 32767 h 41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8341" h="417379">
                <a:moveTo>
                  <a:pt x="0" y="417379"/>
                </a:moveTo>
                <a:cubicBezTo>
                  <a:pt x="178495" y="200261"/>
                  <a:pt x="631867" y="91191"/>
                  <a:pt x="954924" y="27089"/>
                </a:cubicBezTo>
                <a:cubicBezTo>
                  <a:pt x="1277981" y="-37013"/>
                  <a:pt x="1938341" y="32767"/>
                  <a:pt x="1938341" y="32767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864276" y="4505759"/>
            <a:ext cx="1421470" cy="1152395"/>
            <a:chOff x="1002885" y="2668044"/>
            <a:chExt cx="1421470" cy="1152395"/>
          </a:xfrm>
        </p:grpSpPr>
        <p:sp>
          <p:nvSpPr>
            <p:cNvPr id="44" name="Oval 43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51003" y="2926659"/>
              <a:ext cx="978422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 err="1"/>
                <a:t>Tx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02885" y="3214392"/>
              <a:ext cx="1421470" cy="58053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Display Blank</a:t>
              </a:r>
              <a:br>
                <a:rPr lang="en-US" sz="1100" dirty="0"/>
              </a:br>
              <a:r>
                <a:rPr lang="en-US" sz="1100" dirty="0" err="1"/>
                <a:t>ThingSpeak.writeField</a:t>
              </a:r>
              <a:br>
                <a:rPr lang="en-US" sz="1100" dirty="0"/>
              </a:br>
              <a:endParaRPr lang="en-US" sz="11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285746" y="374399"/>
            <a:ext cx="1152395" cy="1152395"/>
            <a:chOff x="1089764" y="2668044"/>
            <a:chExt cx="1152395" cy="1152395"/>
          </a:xfrm>
        </p:grpSpPr>
        <p:sp>
          <p:nvSpPr>
            <p:cNvPr id="49" name="Oval 48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263737" y="2964219"/>
              <a:ext cx="804449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 err="1"/>
                <a:t>setUp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63737" y="328954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  <a:br>
                <a:rPr lang="en-US" sz="1100" dirty="0"/>
              </a:br>
              <a:r>
                <a:rPr lang="en-US" sz="1100" dirty="0"/>
                <a:t>Values</a:t>
              </a:r>
            </a:p>
          </p:txBody>
        </p:sp>
      </p:grpSp>
      <p:sp>
        <p:nvSpPr>
          <p:cNvPr id="53" name="Freeform 52"/>
          <p:cNvSpPr/>
          <p:nvPr/>
        </p:nvSpPr>
        <p:spPr>
          <a:xfrm flipH="1" flipV="1">
            <a:off x="1960321" y="5020072"/>
            <a:ext cx="1916481" cy="482537"/>
          </a:xfrm>
          <a:custGeom>
            <a:avLst/>
            <a:gdLst>
              <a:gd name="connsiteX0" fmla="*/ 0 w 1841326"/>
              <a:gd name="connsiteY0" fmla="*/ 497226 h 497226"/>
              <a:gd name="connsiteX1" fmla="*/ 663879 w 1841326"/>
              <a:gd name="connsiteY1" fmla="*/ 8711 h 497226"/>
              <a:gd name="connsiteX2" fmla="*/ 1841326 w 1841326"/>
              <a:gd name="connsiteY2" fmla="*/ 171549 h 497226"/>
              <a:gd name="connsiteX0" fmla="*/ 0 w 2906039"/>
              <a:gd name="connsiteY0" fmla="*/ 488579 h 488579"/>
              <a:gd name="connsiteX1" fmla="*/ 663879 w 2906039"/>
              <a:gd name="connsiteY1" fmla="*/ 64 h 488579"/>
              <a:gd name="connsiteX2" fmla="*/ 2906039 w 2906039"/>
              <a:gd name="connsiteY2" fmla="*/ 451001 h 488579"/>
              <a:gd name="connsiteX0" fmla="*/ 0 w 2906039"/>
              <a:gd name="connsiteY0" fmla="*/ 989586 h 989586"/>
              <a:gd name="connsiteX1" fmla="*/ 1240076 w 2906039"/>
              <a:gd name="connsiteY1" fmla="*/ 30 h 989586"/>
              <a:gd name="connsiteX2" fmla="*/ 2906039 w 2906039"/>
              <a:gd name="connsiteY2" fmla="*/ 952008 h 989586"/>
              <a:gd name="connsiteX0" fmla="*/ 0 w 3745282"/>
              <a:gd name="connsiteY0" fmla="*/ 301208 h 990139"/>
              <a:gd name="connsiteX1" fmla="*/ 2079319 w 3745282"/>
              <a:gd name="connsiteY1" fmla="*/ 38161 h 990139"/>
              <a:gd name="connsiteX2" fmla="*/ 3745282 w 3745282"/>
              <a:gd name="connsiteY2" fmla="*/ 990139 h 990139"/>
              <a:gd name="connsiteX0" fmla="*/ 0 w 1903955"/>
              <a:gd name="connsiteY0" fmla="*/ 716071 h 954065"/>
              <a:gd name="connsiteX1" fmla="*/ 237992 w 1903955"/>
              <a:gd name="connsiteY1" fmla="*/ 2087 h 954065"/>
              <a:gd name="connsiteX2" fmla="*/ 1903955 w 1903955"/>
              <a:gd name="connsiteY2" fmla="*/ 954065 h 954065"/>
              <a:gd name="connsiteX0" fmla="*/ 0 w 1903955"/>
              <a:gd name="connsiteY0" fmla="*/ 566507 h 804501"/>
              <a:gd name="connsiteX1" fmla="*/ 1052184 w 1903955"/>
              <a:gd name="connsiteY1" fmla="*/ 2835 h 804501"/>
              <a:gd name="connsiteX2" fmla="*/ 1903955 w 1903955"/>
              <a:gd name="connsiteY2" fmla="*/ 804501 h 804501"/>
              <a:gd name="connsiteX0" fmla="*/ 0 w 1903955"/>
              <a:gd name="connsiteY0" fmla="*/ 249367 h 487361"/>
              <a:gd name="connsiteX1" fmla="*/ 964502 w 1903955"/>
              <a:gd name="connsiteY1" fmla="*/ 11372 h 487361"/>
              <a:gd name="connsiteX2" fmla="*/ 1903955 w 1903955"/>
              <a:gd name="connsiteY2" fmla="*/ 487361 h 487361"/>
              <a:gd name="connsiteX0" fmla="*/ 0 w 1903955"/>
              <a:gd name="connsiteY0" fmla="*/ 244543 h 482537"/>
              <a:gd name="connsiteX1" fmla="*/ 964502 w 1903955"/>
              <a:gd name="connsiteY1" fmla="*/ 6548 h 482537"/>
              <a:gd name="connsiteX2" fmla="*/ 1903955 w 1903955"/>
              <a:gd name="connsiteY2" fmla="*/ 482537 h 482537"/>
              <a:gd name="connsiteX0" fmla="*/ 0 w 1916481"/>
              <a:gd name="connsiteY0" fmla="*/ 244543 h 482537"/>
              <a:gd name="connsiteX1" fmla="*/ 977028 w 1916481"/>
              <a:gd name="connsiteY1" fmla="*/ 6548 h 482537"/>
              <a:gd name="connsiteX2" fmla="*/ 1916481 w 1916481"/>
              <a:gd name="connsiteY2" fmla="*/ 482537 h 48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481" h="482537">
                <a:moveTo>
                  <a:pt x="0" y="244543"/>
                </a:moveTo>
                <a:cubicBezTo>
                  <a:pt x="178495" y="115107"/>
                  <a:pt x="657615" y="-33118"/>
                  <a:pt x="977028" y="6548"/>
                </a:cubicBezTo>
                <a:cubicBezTo>
                  <a:pt x="1296442" y="46214"/>
                  <a:pt x="1916481" y="482537"/>
                  <a:pt x="1916481" y="482537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29183" y="2315726"/>
            <a:ext cx="1671760" cy="736277"/>
            <a:chOff x="5297697" y="885928"/>
            <a:chExt cx="1671760" cy="736277"/>
          </a:xfrm>
        </p:grpSpPr>
        <p:sp>
          <p:nvSpPr>
            <p:cNvPr id="57" name="TextBox 56"/>
            <p:cNvSpPr txBox="1"/>
            <p:nvPr/>
          </p:nvSpPr>
          <p:spPr>
            <a:xfrm>
              <a:off x="5297697" y="885928"/>
              <a:ext cx="167176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br>
                <a:rPr lang="en-US" sz="1200" dirty="0"/>
              </a:br>
              <a:r>
                <a:rPr lang="en-US" sz="1200" dirty="0" err="1"/>
                <a:t>encdrMove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97697" y="1345206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display data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5776417" y="1361258"/>
              <a:ext cx="697137" cy="17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reeform 59"/>
          <p:cNvSpPr/>
          <p:nvPr/>
        </p:nvSpPr>
        <p:spPr>
          <a:xfrm>
            <a:off x="2105126" y="4428730"/>
            <a:ext cx="1866379" cy="344509"/>
          </a:xfrm>
          <a:custGeom>
            <a:avLst/>
            <a:gdLst>
              <a:gd name="connsiteX0" fmla="*/ 0 w 1841326"/>
              <a:gd name="connsiteY0" fmla="*/ 497226 h 497226"/>
              <a:gd name="connsiteX1" fmla="*/ 663879 w 1841326"/>
              <a:gd name="connsiteY1" fmla="*/ 8711 h 497226"/>
              <a:gd name="connsiteX2" fmla="*/ 1841326 w 1841326"/>
              <a:gd name="connsiteY2" fmla="*/ 171549 h 497226"/>
              <a:gd name="connsiteX0" fmla="*/ 0 w 1139869"/>
              <a:gd name="connsiteY0" fmla="*/ 1290181 h 1290181"/>
              <a:gd name="connsiteX1" fmla="*/ 663879 w 1139869"/>
              <a:gd name="connsiteY1" fmla="*/ 801666 h 1290181"/>
              <a:gd name="connsiteX2" fmla="*/ 1139869 w 1139869"/>
              <a:gd name="connsiteY2" fmla="*/ 0 h 1290181"/>
              <a:gd name="connsiteX0" fmla="*/ 0 w 1139869"/>
              <a:gd name="connsiteY0" fmla="*/ 1290181 h 1290181"/>
              <a:gd name="connsiteX1" fmla="*/ 300624 w 1139869"/>
              <a:gd name="connsiteY1" fmla="*/ 263047 h 1290181"/>
              <a:gd name="connsiteX2" fmla="*/ 1139869 w 1139869"/>
              <a:gd name="connsiteY2" fmla="*/ 0 h 1290181"/>
              <a:gd name="connsiteX0" fmla="*/ 0 w 1139869"/>
              <a:gd name="connsiteY0" fmla="*/ 1290181 h 1290181"/>
              <a:gd name="connsiteX1" fmla="*/ 513566 w 1139869"/>
              <a:gd name="connsiteY1" fmla="*/ 388307 h 1290181"/>
              <a:gd name="connsiteX2" fmla="*/ 1139869 w 1139869"/>
              <a:gd name="connsiteY2" fmla="*/ 0 h 1290181"/>
              <a:gd name="connsiteX0" fmla="*/ 0 w 1866379"/>
              <a:gd name="connsiteY0" fmla="*/ 901949 h 952053"/>
              <a:gd name="connsiteX1" fmla="*/ 513566 w 1866379"/>
              <a:gd name="connsiteY1" fmla="*/ 75 h 952053"/>
              <a:gd name="connsiteX2" fmla="*/ 1866379 w 1866379"/>
              <a:gd name="connsiteY2" fmla="*/ 952053 h 952053"/>
              <a:gd name="connsiteX0" fmla="*/ 0 w 1866379"/>
              <a:gd name="connsiteY0" fmla="*/ 192605 h 242709"/>
              <a:gd name="connsiteX1" fmla="*/ 839243 w 1866379"/>
              <a:gd name="connsiteY1" fmla="*/ 4715 h 242709"/>
              <a:gd name="connsiteX2" fmla="*/ 1866379 w 1866379"/>
              <a:gd name="connsiteY2" fmla="*/ 242709 h 242709"/>
              <a:gd name="connsiteX0" fmla="*/ 0 w 1866379"/>
              <a:gd name="connsiteY0" fmla="*/ 96967 h 372539"/>
              <a:gd name="connsiteX1" fmla="*/ 839243 w 1866379"/>
              <a:gd name="connsiteY1" fmla="*/ 134545 h 372539"/>
              <a:gd name="connsiteX2" fmla="*/ 1866379 w 1866379"/>
              <a:gd name="connsiteY2" fmla="*/ 372539 h 372539"/>
              <a:gd name="connsiteX0" fmla="*/ 0 w 1866379"/>
              <a:gd name="connsiteY0" fmla="*/ 115842 h 391414"/>
              <a:gd name="connsiteX1" fmla="*/ 1227550 w 1866379"/>
              <a:gd name="connsiteY1" fmla="*/ 90790 h 391414"/>
              <a:gd name="connsiteX2" fmla="*/ 1866379 w 1866379"/>
              <a:gd name="connsiteY2" fmla="*/ 391414 h 391414"/>
              <a:gd name="connsiteX0" fmla="*/ 0 w 1866379"/>
              <a:gd name="connsiteY0" fmla="*/ 68937 h 344509"/>
              <a:gd name="connsiteX1" fmla="*/ 1227550 w 1866379"/>
              <a:gd name="connsiteY1" fmla="*/ 43885 h 344509"/>
              <a:gd name="connsiteX2" fmla="*/ 1866379 w 1866379"/>
              <a:gd name="connsiteY2" fmla="*/ 344509 h 34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379" h="344509">
                <a:moveTo>
                  <a:pt x="0" y="68937"/>
                </a:moveTo>
                <a:cubicBezTo>
                  <a:pt x="216073" y="-35446"/>
                  <a:pt x="916487" y="-2044"/>
                  <a:pt x="1227550" y="43885"/>
                </a:cubicBezTo>
                <a:cubicBezTo>
                  <a:pt x="1538613" y="89814"/>
                  <a:pt x="1866379" y="344509"/>
                  <a:pt x="1866379" y="344509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652737" y="3735081"/>
            <a:ext cx="2137659" cy="722106"/>
            <a:chOff x="4981182" y="1095486"/>
            <a:chExt cx="2137659" cy="722106"/>
          </a:xfrm>
        </p:grpSpPr>
        <p:sp>
          <p:nvSpPr>
            <p:cNvPr id="62" name="TextBox 61"/>
            <p:cNvSpPr txBox="1"/>
            <p:nvPr/>
          </p:nvSpPr>
          <p:spPr>
            <a:xfrm>
              <a:off x="5277516" y="1095486"/>
              <a:ext cx="174494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msCounts=180,000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81182" y="1355927"/>
              <a:ext cx="2137659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read </a:t>
              </a:r>
              <a:r>
                <a:rPr lang="en-US" sz="1200" dirty="0" err="1"/>
                <a:t>pitTemp</a:t>
              </a:r>
              <a:r>
                <a:rPr lang="en-US" sz="1200" dirty="0"/>
                <a:t> &amp; </a:t>
              </a:r>
              <a:r>
                <a:rPr lang="en-US" sz="1200" dirty="0" err="1"/>
                <a:t>meatTemp</a:t>
              </a:r>
              <a:br>
                <a:rPr lang="en-US" sz="1200" dirty="0"/>
              </a:br>
              <a:r>
                <a:rPr lang="en-US" sz="1200" dirty="0" err="1"/>
                <a:t>calc</a:t>
              </a:r>
              <a:r>
                <a:rPr lang="en-US" sz="1200" dirty="0"/>
                <a:t> &amp; smooth data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383407" y="1366557"/>
              <a:ext cx="14766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4778" y="1387172"/>
            <a:ext cx="1152395" cy="1152395"/>
            <a:chOff x="1089764" y="2668044"/>
            <a:chExt cx="1152395" cy="1152395"/>
          </a:xfrm>
        </p:grpSpPr>
        <p:sp>
          <p:nvSpPr>
            <p:cNvPr id="69" name="Oval 68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263737" y="2872918"/>
              <a:ext cx="804449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/>
                <a:t>Waiting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63737" y="328954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No Display</a:t>
              </a:r>
              <a:br>
                <a:rPr lang="en-US" sz="1100" dirty="0"/>
              </a:br>
              <a:r>
                <a:rPr lang="en-US" sz="1100" dirty="0"/>
                <a:t>Sleep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42051" y="1384731"/>
            <a:ext cx="1152395" cy="1152395"/>
            <a:chOff x="1089764" y="2668044"/>
            <a:chExt cx="1152395" cy="1152395"/>
          </a:xfrm>
        </p:grpSpPr>
        <p:sp>
          <p:nvSpPr>
            <p:cNvPr id="79" name="Oval 78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202498" y="2924466"/>
              <a:ext cx="978421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 err="1"/>
                <a:t>meatTemp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47409" y="3289548"/>
              <a:ext cx="893348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</a:p>
          </p:txBody>
        </p:sp>
      </p:grpSp>
      <p:sp>
        <p:nvSpPr>
          <p:cNvPr id="85" name="Freeform 84"/>
          <p:cNvSpPr/>
          <p:nvPr/>
        </p:nvSpPr>
        <p:spPr>
          <a:xfrm>
            <a:off x="1866379" y="3162062"/>
            <a:ext cx="1833166" cy="858793"/>
          </a:xfrm>
          <a:custGeom>
            <a:avLst/>
            <a:gdLst>
              <a:gd name="connsiteX0" fmla="*/ 1265129 w 1265129"/>
              <a:gd name="connsiteY0" fmla="*/ 0 h 1177447"/>
              <a:gd name="connsiteX1" fmla="*/ 964504 w 1265129"/>
              <a:gd name="connsiteY1" fmla="*/ 551145 h 1177447"/>
              <a:gd name="connsiteX2" fmla="*/ 0 w 1265129"/>
              <a:gd name="connsiteY2" fmla="*/ 1177447 h 1177447"/>
              <a:gd name="connsiteX0" fmla="*/ 1833166 w 1833166"/>
              <a:gd name="connsiteY0" fmla="*/ 0 h 858793"/>
              <a:gd name="connsiteX1" fmla="*/ 964504 w 1833166"/>
              <a:gd name="connsiteY1" fmla="*/ 232491 h 858793"/>
              <a:gd name="connsiteX2" fmla="*/ 0 w 1833166"/>
              <a:gd name="connsiteY2" fmla="*/ 858793 h 858793"/>
              <a:gd name="connsiteX0" fmla="*/ 1833166 w 1833166"/>
              <a:gd name="connsiteY0" fmla="*/ 0 h 858793"/>
              <a:gd name="connsiteX1" fmla="*/ 1144613 w 1833166"/>
              <a:gd name="connsiteY1" fmla="*/ 523436 h 858793"/>
              <a:gd name="connsiteX2" fmla="*/ 0 w 1833166"/>
              <a:gd name="connsiteY2" fmla="*/ 858793 h 8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166" h="858793">
                <a:moveTo>
                  <a:pt x="1833166" y="0"/>
                </a:moveTo>
                <a:cubicBezTo>
                  <a:pt x="1788281" y="177452"/>
                  <a:pt x="1450141" y="380304"/>
                  <a:pt x="1144613" y="523436"/>
                </a:cubicBezTo>
                <a:cubicBezTo>
                  <a:pt x="839085" y="666568"/>
                  <a:pt x="0" y="858793"/>
                  <a:pt x="0" y="858793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12153" y="2891442"/>
            <a:ext cx="1501731" cy="899906"/>
            <a:chOff x="4981182" y="917686"/>
            <a:chExt cx="2137659" cy="899906"/>
          </a:xfrm>
        </p:grpSpPr>
        <p:sp>
          <p:nvSpPr>
            <p:cNvPr id="87" name="TextBox 86"/>
            <p:cNvSpPr txBox="1"/>
            <p:nvPr/>
          </p:nvSpPr>
          <p:spPr>
            <a:xfrm>
              <a:off x="5277516" y="917686"/>
              <a:ext cx="1744944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msCounts=60,000</a:t>
              </a:r>
            </a:p>
            <a:p>
              <a:pPr algn="ctr"/>
              <a:r>
                <a:rPr lang="en-US" sz="1200" dirty="0" err="1"/>
                <a:t>configFlag</a:t>
              </a:r>
              <a:r>
                <a:rPr lang="en-US" sz="1200" dirty="0"/>
                <a:t>==0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81182" y="1355927"/>
              <a:ext cx="2137659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Blank display</a:t>
              </a:r>
            </a:p>
            <a:p>
              <a:pPr algn="ctr"/>
              <a:r>
                <a:rPr lang="en-US" sz="1200" dirty="0"/>
                <a:t>Enter Sleep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548507" y="1366557"/>
              <a:ext cx="1179470" cy="5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787959" y="1050802"/>
            <a:ext cx="1671760" cy="556324"/>
            <a:chOff x="5297697" y="1116838"/>
            <a:chExt cx="1671760" cy="556324"/>
          </a:xfrm>
        </p:grpSpPr>
        <p:sp>
          <p:nvSpPr>
            <p:cNvPr id="92" name="TextBox 91"/>
            <p:cNvSpPr txBox="1"/>
            <p:nvPr/>
          </p:nvSpPr>
          <p:spPr>
            <a:xfrm>
              <a:off x="5297697" y="111683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/>
                <a:t>btnPress</a:t>
              </a:r>
              <a:endParaRPr lang="en-US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97697" y="1396163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configFlag</a:t>
              </a:r>
              <a:r>
                <a:rPr lang="en-US" sz="1200" dirty="0"/>
                <a:t> == 1</a:t>
              </a: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5692030" y="1371844"/>
              <a:ext cx="899797" cy="1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995651" y="1100410"/>
            <a:ext cx="1671760" cy="556324"/>
            <a:chOff x="5297697" y="1116838"/>
            <a:chExt cx="1671760" cy="556324"/>
          </a:xfrm>
        </p:grpSpPr>
        <p:sp>
          <p:nvSpPr>
            <p:cNvPr id="130" name="TextBox 129"/>
            <p:cNvSpPr txBox="1"/>
            <p:nvPr/>
          </p:nvSpPr>
          <p:spPr>
            <a:xfrm>
              <a:off x="5297697" y="111683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/>
                <a:t>btnPress</a:t>
              </a:r>
              <a:endParaRPr 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97697" y="1396163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menuLevel</a:t>
              </a:r>
              <a:r>
                <a:rPr lang="en-US" sz="1200" dirty="0"/>
                <a:t>==1</a:t>
              </a:r>
            </a:p>
          </p:txBody>
        </p:sp>
        <p:cxnSp>
          <p:nvCxnSpPr>
            <p:cNvPr id="132" name="Straight Connector 131"/>
            <p:cNvCxnSpPr/>
            <p:nvPr/>
          </p:nvCxnSpPr>
          <p:spPr>
            <a:xfrm flipV="1">
              <a:off x="5692030" y="1371844"/>
              <a:ext cx="899797" cy="1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Freeform 132"/>
          <p:cNvSpPr/>
          <p:nvPr/>
        </p:nvSpPr>
        <p:spPr>
          <a:xfrm>
            <a:off x="6444344" y="885371"/>
            <a:ext cx="896960" cy="499360"/>
          </a:xfrm>
          <a:custGeom>
            <a:avLst/>
            <a:gdLst>
              <a:gd name="connsiteX0" fmla="*/ 0 w 966191"/>
              <a:gd name="connsiteY0" fmla="*/ 0 h 870858"/>
              <a:gd name="connsiteX1" fmla="*/ 870857 w 966191"/>
              <a:gd name="connsiteY1" fmla="*/ 304800 h 870858"/>
              <a:gd name="connsiteX2" fmla="*/ 943428 w 966191"/>
              <a:gd name="connsiteY2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191" h="870858">
                <a:moveTo>
                  <a:pt x="0" y="0"/>
                </a:moveTo>
                <a:cubicBezTo>
                  <a:pt x="356809" y="79828"/>
                  <a:pt x="713619" y="159657"/>
                  <a:pt x="870857" y="304800"/>
                </a:cubicBezTo>
                <a:cubicBezTo>
                  <a:pt x="1028095" y="449943"/>
                  <a:pt x="943428" y="870858"/>
                  <a:pt x="943428" y="870858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4456282" y="3064793"/>
            <a:ext cx="79617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endParaRPr lang="en-US" sz="1200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7005558" y="613779"/>
            <a:ext cx="1368793" cy="386945"/>
            <a:chOff x="5297697" y="1116838"/>
            <a:chExt cx="1671760" cy="454805"/>
          </a:xfrm>
        </p:grpSpPr>
        <p:sp>
          <p:nvSpPr>
            <p:cNvPr id="165" name="TextBox 164"/>
            <p:cNvSpPr txBox="1"/>
            <p:nvPr/>
          </p:nvSpPr>
          <p:spPr>
            <a:xfrm>
              <a:off x="5297697" y="1116838"/>
              <a:ext cx="1671760" cy="175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err="1"/>
                <a:t>btnPress</a:t>
              </a:r>
              <a:endParaRPr lang="en-US" sz="10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97697" y="1396163"/>
              <a:ext cx="1671760" cy="175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err="1"/>
                <a:t>menuLevel</a:t>
              </a:r>
              <a:r>
                <a:rPr lang="en-US" sz="1000" dirty="0"/>
                <a:t>== 2</a:t>
              </a:r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V="1">
              <a:off x="5692030" y="1371844"/>
              <a:ext cx="899797" cy="1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eform 167"/>
          <p:cNvSpPr/>
          <p:nvPr/>
        </p:nvSpPr>
        <p:spPr>
          <a:xfrm>
            <a:off x="7822011" y="914885"/>
            <a:ext cx="666395" cy="605183"/>
          </a:xfrm>
          <a:custGeom>
            <a:avLst/>
            <a:gdLst>
              <a:gd name="connsiteX0" fmla="*/ 0 w 653143"/>
              <a:gd name="connsiteY0" fmla="*/ 711203 h 711203"/>
              <a:gd name="connsiteX1" fmla="*/ 116114 w 653143"/>
              <a:gd name="connsiteY1" fmla="*/ 116117 h 711203"/>
              <a:gd name="connsiteX2" fmla="*/ 653143 w 653143"/>
              <a:gd name="connsiteY2" fmla="*/ 3 h 711203"/>
              <a:gd name="connsiteX0" fmla="*/ 0 w 653143"/>
              <a:gd name="connsiteY0" fmla="*/ 711200 h 711200"/>
              <a:gd name="connsiteX1" fmla="*/ 169123 w 653143"/>
              <a:gd name="connsiteY1" fmla="*/ 275140 h 711200"/>
              <a:gd name="connsiteX2" fmla="*/ 653143 w 653143"/>
              <a:gd name="connsiteY2" fmla="*/ 0 h 711200"/>
              <a:gd name="connsiteX0" fmla="*/ 0 w 666395"/>
              <a:gd name="connsiteY0" fmla="*/ 605183 h 605183"/>
              <a:gd name="connsiteX1" fmla="*/ 169123 w 666395"/>
              <a:gd name="connsiteY1" fmla="*/ 169123 h 605183"/>
              <a:gd name="connsiteX2" fmla="*/ 666395 w 666395"/>
              <a:gd name="connsiteY2" fmla="*/ 0 h 6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395" h="605183">
                <a:moveTo>
                  <a:pt x="0" y="605183"/>
                </a:moveTo>
                <a:cubicBezTo>
                  <a:pt x="3628" y="366906"/>
                  <a:pt x="60266" y="287656"/>
                  <a:pt x="169123" y="169123"/>
                </a:cubicBezTo>
                <a:cubicBezTo>
                  <a:pt x="277980" y="50590"/>
                  <a:pt x="666395" y="0"/>
                  <a:pt x="666395" y="0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7EFF54E-D60C-354D-92DF-894D9A094F0F}"/>
              </a:ext>
            </a:extLst>
          </p:cNvPr>
          <p:cNvGrpSpPr/>
          <p:nvPr/>
        </p:nvGrpSpPr>
        <p:grpSpPr>
          <a:xfrm>
            <a:off x="6839882" y="2777798"/>
            <a:ext cx="1152395" cy="1152395"/>
            <a:chOff x="1089764" y="2668044"/>
            <a:chExt cx="1152395" cy="1152395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8ACFC06-748B-274A-97AF-4240E3BB99BA}"/>
                </a:ext>
              </a:extLst>
            </p:cNvPr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8BAB4AB-B3DC-784E-85AA-6EEDF8081976}"/>
                </a:ext>
              </a:extLst>
            </p:cNvPr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119E84C-2932-8049-943B-BB69C7BCB08D}"/>
                </a:ext>
              </a:extLst>
            </p:cNvPr>
            <p:cNvSpPr txBox="1"/>
            <p:nvPr/>
          </p:nvSpPr>
          <p:spPr>
            <a:xfrm>
              <a:off x="1202498" y="2924466"/>
              <a:ext cx="978421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 err="1"/>
                <a:t>pitTemp</a:t>
              </a:r>
              <a:endParaRPr lang="en-US" sz="14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0EDAAB8-47CA-B941-B5D7-4A87BB693F92}"/>
                </a:ext>
              </a:extLst>
            </p:cNvPr>
            <p:cNvSpPr txBox="1"/>
            <p:nvPr/>
          </p:nvSpPr>
          <p:spPr>
            <a:xfrm>
              <a:off x="1247409" y="3289548"/>
              <a:ext cx="893348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4F08C1B-6608-1C4E-8A4F-FFB75247AFC3}"/>
              </a:ext>
            </a:extLst>
          </p:cNvPr>
          <p:cNvGrpSpPr/>
          <p:nvPr/>
        </p:nvGrpSpPr>
        <p:grpSpPr>
          <a:xfrm>
            <a:off x="6892824" y="4247479"/>
            <a:ext cx="1152395" cy="1152395"/>
            <a:chOff x="1089764" y="2668044"/>
            <a:chExt cx="1152395" cy="1152395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22DA604-A5D2-4340-86A0-07B58A9ECEB2}"/>
                </a:ext>
              </a:extLst>
            </p:cNvPr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83DAD53-B727-5648-A164-2405754C3BF2}"/>
                </a:ext>
              </a:extLst>
            </p:cNvPr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65C86FD-8AAC-9B47-94FE-297A895546A4}"/>
                </a:ext>
              </a:extLst>
            </p:cNvPr>
            <p:cNvSpPr txBox="1"/>
            <p:nvPr/>
          </p:nvSpPr>
          <p:spPr>
            <a:xfrm>
              <a:off x="1202498" y="2924466"/>
              <a:ext cx="978421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 err="1"/>
                <a:t>unitFlag</a:t>
              </a:r>
              <a:endParaRPr lang="en-US" sz="14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A91B989-23C6-114D-86D5-4334912BFC63}"/>
                </a:ext>
              </a:extLst>
            </p:cNvPr>
            <p:cNvSpPr txBox="1"/>
            <p:nvPr/>
          </p:nvSpPr>
          <p:spPr>
            <a:xfrm>
              <a:off x="1247409" y="3289548"/>
              <a:ext cx="893348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D7903A1-C6DD-5C4C-813E-ACBFB7B48A36}"/>
              </a:ext>
            </a:extLst>
          </p:cNvPr>
          <p:cNvGrpSpPr/>
          <p:nvPr/>
        </p:nvGrpSpPr>
        <p:grpSpPr>
          <a:xfrm>
            <a:off x="6918570" y="5632641"/>
            <a:ext cx="1152395" cy="1152395"/>
            <a:chOff x="1089764" y="2668044"/>
            <a:chExt cx="1152395" cy="1152395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63B8ED3-32C1-4942-BFD7-48AE7176529D}"/>
                </a:ext>
              </a:extLst>
            </p:cNvPr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3FBA40-2F87-1F48-B491-C2CC72C41B47}"/>
                </a:ext>
              </a:extLst>
            </p:cNvPr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EE9D852-F3C4-E641-96D3-B4B85C4828B3}"/>
                </a:ext>
              </a:extLst>
            </p:cNvPr>
            <p:cNvSpPr txBox="1"/>
            <p:nvPr/>
          </p:nvSpPr>
          <p:spPr>
            <a:xfrm>
              <a:off x="1202498" y="2924466"/>
              <a:ext cx="978421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 err="1"/>
                <a:t>exitSetup</a:t>
              </a:r>
              <a:endParaRPr lang="en-US" sz="14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B9F7A58-1D52-304B-875C-AB4AA84D9733}"/>
                </a:ext>
              </a:extLst>
            </p:cNvPr>
            <p:cNvSpPr txBox="1"/>
            <p:nvPr/>
          </p:nvSpPr>
          <p:spPr>
            <a:xfrm>
              <a:off x="1247409" y="3289548"/>
              <a:ext cx="893348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</a:p>
          </p:txBody>
        </p:sp>
      </p:grpSp>
      <p:sp>
        <p:nvSpPr>
          <p:cNvPr id="199" name="Freeform 198">
            <a:extLst>
              <a:ext uri="{FF2B5EF4-FFF2-40B4-BE49-F238E27FC236}">
                <a16:creationId xmlns:a16="http://schemas.microsoft.com/office/drawing/2014/main" id="{B3B00D9F-0EAD-2549-9CC2-5901328BF607}"/>
              </a:ext>
            </a:extLst>
          </p:cNvPr>
          <p:cNvSpPr/>
          <p:nvPr/>
        </p:nvSpPr>
        <p:spPr>
          <a:xfrm flipH="1">
            <a:off x="4133990" y="3002718"/>
            <a:ext cx="2756767" cy="3011051"/>
          </a:xfrm>
          <a:custGeom>
            <a:avLst/>
            <a:gdLst>
              <a:gd name="connsiteX0" fmla="*/ 0 w 653143"/>
              <a:gd name="connsiteY0" fmla="*/ 711203 h 711203"/>
              <a:gd name="connsiteX1" fmla="*/ 116114 w 653143"/>
              <a:gd name="connsiteY1" fmla="*/ 116117 h 711203"/>
              <a:gd name="connsiteX2" fmla="*/ 653143 w 653143"/>
              <a:gd name="connsiteY2" fmla="*/ 3 h 711203"/>
              <a:gd name="connsiteX0" fmla="*/ 0 w 830984"/>
              <a:gd name="connsiteY0" fmla="*/ 737792 h 737792"/>
              <a:gd name="connsiteX1" fmla="*/ 293955 w 830984"/>
              <a:gd name="connsiteY1" fmla="*/ 116117 h 737792"/>
              <a:gd name="connsiteX2" fmla="*/ 830984 w 830984"/>
              <a:gd name="connsiteY2" fmla="*/ 3 h 737792"/>
              <a:gd name="connsiteX0" fmla="*/ 0 w 830984"/>
              <a:gd name="connsiteY0" fmla="*/ 737789 h 737789"/>
              <a:gd name="connsiteX1" fmla="*/ 384943 w 830984"/>
              <a:gd name="connsiteY1" fmla="*/ 192558 h 737789"/>
              <a:gd name="connsiteX2" fmla="*/ 830984 w 830984"/>
              <a:gd name="connsiteY2" fmla="*/ 0 h 73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984" h="737789">
                <a:moveTo>
                  <a:pt x="0" y="737789"/>
                </a:moveTo>
                <a:cubicBezTo>
                  <a:pt x="3628" y="499512"/>
                  <a:pt x="276086" y="311091"/>
                  <a:pt x="384943" y="192558"/>
                </a:cubicBezTo>
                <a:cubicBezTo>
                  <a:pt x="493800" y="74025"/>
                  <a:pt x="830984" y="0"/>
                  <a:pt x="830984" y="0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0168ABB-A179-5D40-A2D5-669F585AB31E}"/>
              </a:ext>
            </a:extLst>
          </p:cNvPr>
          <p:cNvGrpSpPr/>
          <p:nvPr/>
        </p:nvGrpSpPr>
        <p:grpSpPr>
          <a:xfrm>
            <a:off x="4659951" y="3906092"/>
            <a:ext cx="1671760" cy="556324"/>
            <a:chOff x="5297697" y="1116838"/>
            <a:chExt cx="1671760" cy="556324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8425AF8-593D-1140-B7C7-FA1744079862}"/>
                </a:ext>
              </a:extLst>
            </p:cNvPr>
            <p:cNvSpPr txBox="1"/>
            <p:nvPr/>
          </p:nvSpPr>
          <p:spPr>
            <a:xfrm>
              <a:off x="5297697" y="111683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/>
                <a:t>btnPress</a:t>
              </a:r>
              <a:endParaRPr lang="en-US" sz="12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2C483BE-C378-2343-B67C-F351EE460D0A}"/>
                </a:ext>
              </a:extLst>
            </p:cNvPr>
            <p:cNvSpPr txBox="1"/>
            <p:nvPr/>
          </p:nvSpPr>
          <p:spPr>
            <a:xfrm>
              <a:off x="5297697" y="1396163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configFlag</a:t>
              </a:r>
              <a:r>
                <a:rPr lang="en-US" sz="1200" dirty="0"/>
                <a:t> == 1</a:t>
              </a: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EEEC46D-C1DC-7F4A-ADA5-4BDBE1681929}"/>
                </a:ext>
              </a:extLst>
            </p:cNvPr>
            <p:cNvCxnSpPr/>
            <p:nvPr/>
          </p:nvCxnSpPr>
          <p:spPr>
            <a:xfrm flipV="1">
              <a:off x="5692030" y="1371844"/>
              <a:ext cx="899797" cy="1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96316AE-8A7C-D145-88F3-09427C606D10}"/>
              </a:ext>
            </a:extLst>
          </p:cNvPr>
          <p:cNvGrpSpPr/>
          <p:nvPr/>
        </p:nvGrpSpPr>
        <p:grpSpPr>
          <a:xfrm>
            <a:off x="8309519" y="318739"/>
            <a:ext cx="1487923" cy="1152395"/>
            <a:chOff x="885864" y="2668044"/>
            <a:chExt cx="1487923" cy="1152395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7C19E2D-6681-3E43-92D7-186131C75018}"/>
                </a:ext>
              </a:extLst>
            </p:cNvPr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CA4FC48-2162-794D-A073-5F83488E5165}"/>
                </a:ext>
              </a:extLst>
            </p:cNvPr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74CE995-BDE1-3745-A617-C39D3B2C9302}"/>
                </a:ext>
              </a:extLst>
            </p:cNvPr>
            <p:cNvSpPr txBox="1"/>
            <p:nvPr/>
          </p:nvSpPr>
          <p:spPr>
            <a:xfrm>
              <a:off x="885864" y="2939694"/>
              <a:ext cx="1487923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 err="1"/>
                <a:t>meatTempEntry</a:t>
              </a:r>
              <a:endParaRPr lang="en-US" sz="14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0A86FEB-3512-2544-99ED-82E2D26E8A87}"/>
                </a:ext>
              </a:extLst>
            </p:cNvPr>
            <p:cNvSpPr txBox="1"/>
            <p:nvPr/>
          </p:nvSpPr>
          <p:spPr>
            <a:xfrm>
              <a:off x="1247409" y="3289548"/>
              <a:ext cx="893348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23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8444B3-66EE-F349-853C-9F41E84F27F8}"/>
              </a:ext>
            </a:extLst>
          </p:cNvPr>
          <p:cNvSpPr txBox="1"/>
          <p:nvPr/>
        </p:nvSpPr>
        <p:spPr>
          <a:xfrm>
            <a:off x="3087757" y="351830"/>
            <a:ext cx="22793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Meat=103F (123F)</a:t>
            </a:r>
          </a:p>
          <a:p>
            <a:pPr algn="ctr"/>
            <a:r>
              <a:rPr lang="en-US" dirty="0"/>
              <a:t>Pit=</a:t>
            </a:r>
            <a:r>
              <a:rPr lang="en-US"/>
              <a:t>120F (125F)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D41A0-FA43-DC4F-95DE-F568C70F7F69}"/>
              </a:ext>
            </a:extLst>
          </p:cNvPr>
          <p:cNvSpPr txBox="1"/>
          <p:nvPr/>
        </p:nvSpPr>
        <p:spPr>
          <a:xfrm>
            <a:off x="715619" y="3975652"/>
            <a:ext cx="1987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Setup Menu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852A5-CE22-2049-BB56-1EC2C9EB3926}"/>
              </a:ext>
            </a:extLst>
          </p:cNvPr>
          <p:cNvSpPr txBox="1"/>
          <p:nvPr/>
        </p:nvSpPr>
        <p:spPr>
          <a:xfrm>
            <a:off x="715619" y="4346713"/>
            <a:ext cx="1987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Meat Temp 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F5610-84BD-984D-A78C-A00F43E8273C}"/>
              </a:ext>
            </a:extLst>
          </p:cNvPr>
          <p:cNvSpPr txBox="1"/>
          <p:nvPr/>
        </p:nvSpPr>
        <p:spPr>
          <a:xfrm>
            <a:off x="715619" y="4713525"/>
            <a:ext cx="1987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Pit Temp Target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6D2EA-9BC0-8F48-BDE0-58D8552FD573}"/>
              </a:ext>
            </a:extLst>
          </p:cNvPr>
          <p:cNvSpPr txBox="1"/>
          <p:nvPr/>
        </p:nvSpPr>
        <p:spPr>
          <a:xfrm>
            <a:off x="715619" y="5082857"/>
            <a:ext cx="1987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Units (F / 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6747B-B952-0A4B-8520-75A332635970}"/>
              </a:ext>
            </a:extLst>
          </p:cNvPr>
          <p:cNvSpPr txBox="1"/>
          <p:nvPr/>
        </p:nvSpPr>
        <p:spPr>
          <a:xfrm>
            <a:off x="715619" y="5449669"/>
            <a:ext cx="1987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Exit Setup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3D4E1-09C4-2F4C-BC52-09AFCBB73E86}"/>
              </a:ext>
            </a:extLst>
          </p:cNvPr>
          <p:cNvSpPr txBox="1"/>
          <p:nvPr/>
        </p:nvSpPr>
        <p:spPr>
          <a:xfrm>
            <a:off x="5605668" y="536497"/>
            <a:ext cx="6586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&lt;-Mock 16x2 LCD Screen (activates on short press or turn of rotary encoder)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18007-668A-1D4D-937D-B2AD6214A03B}"/>
              </a:ext>
            </a:extLst>
          </p:cNvPr>
          <p:cNvSpPr txBox="1"/>
          <p:nvPr/>
        </p:nvSpPr>
        <p:spPr>
          <a:xfrm>
            <a:off x="3087757" y="1364974"/>
            <a:ext cx="22793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Setup Menu</a:t>
            </a:r>
          </a:p>
          <a:p>
            <a:pPr algn="ctr"/>
            <a:r>
              <a:rPr lang="en-US" dirty="0"/>
              <a:t>Meat Temp Target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237D1-6CC7-764C-8C99-6C70A39434F1}"/>
              </a:ext>
            </a:extLst>
          </p:cNvPr>
          <p:cNvSpPr txBox="1"/>
          <p:nvPr/>
        </p:nvSpPr>
        <p:spPr>
          <a:xfrm>
            <a:off x="5605668" y="1395751"/>
            <a:ext cx="658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degCflag</a:t>
            </a:r>
            <a:r>
              <a:rPr lang="en-US" sz="1600" dirty="0"/>
              <a:t> == 1	start at xxx, lower limit (</a:t>
            </a:r>
            <a:r>
              <a:rPr lang="en-US" sz="1600" dirty="0" err="1"/>
              <a:t>ccw</a:t>
            </a:r>
            <a:r>
              <a:rPr lang="en-US" sz="1600" dirty="0"/>
              <a:t>) = xx, upper limit (</a:t>
            </a:r>
            <a:r>
              <a:rPr lang="en-US" sz="1600" dirty="0" err="1"/>
              <a:t>cw</a:t>
            </a:r>
            <a:r>
              <a:rPr lang="en-US" sz="1600" dirty="0"/>
              <a:t>) = </a:t>
            </a:r>
            <a:r>
              <a:rPr lang="en-US" sz="1600" dirty="0" err="1"/>
              <a:t>yy</a:t>
            </a:r>
            <a:endParaRPr lang="en-US" sz="1600" dirty="0"/>
          </a:p>
          <a:p>
            <a:r>
              <a:rPr lang="en-US" sz="1600" dirty="0" err="1"/>
              <a:t>degFflag</a:t>
            </a:r>
            <a:r>
              <a:rPr lang="en-US" sz="1600" dirty="0"/>
              <a:t> == 1	start at xxx, lower limit (</a:t>
            </a:r>
            <a:r>
              <a:rPr lang="en-US" sz="1600" dirty="0" err="1"/>
              <a:t>ccw</a:t>
            </a:r>
            <a:r>
              <a:rPr lang="en-US" sz="1600" dirty="0"/>
              <a:t>) = xx, upper limit (</a:t>
            </a:r>
            <a:r>
              <a:rPr lang="en-US" sz="1600" dirty="0" err="1"/>
              <a:t>cw</a:t>
            </a:r>
            <a:r>
              <a:rPr lang="en-US" sz="1600" dirty="0"/>
              <a:t>) = </a:t>
            </a:r>
            <a:r>
              <a:rPr lang="en-US" sz="1600" dirty="0" err="1"/>
              <a:t>yy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D8A61-8C12-BE4C-9520-20DE220FA9BF}"/>
              </a:ext>
            </a:extLst>
          </p:cNvPr>
          <p:cNvSpPr txBox="1"/>
          <p:nvPr/>
        </p:nvSpPr>
        <p:spPr>
          <a:xfrm>
            <a:off x="3087757" y="2347341"/>
            <a:ext cx="22793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Setup Menu</a:t>
            </a:r>
          </a:p>
          <a:p>
            <a:pPr algn="ctr"/>
            <a:r>
              <a:rPr lang="en-US" dirty="0"/>
              <a:t>Pit Temp 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4AD1F-13BE-AB45-916C-E2C6B135F2B8}"/>
              </a:ext>
            </a:extLst>
          </p:cNvPr>
          <p:cNvSpPr txBox="1"/>
          <p:nvPr/>
        </p:nvSpPr>
        <p:spPr>
          <a:xfrm>
            <a:off x="5605668" y="2378118"/>
            <a:ext cx="658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degCflag</a:t>
            </a:r>
            <a:r>
              <a:rPr lang="en-US" sz="1600" dirty="0"/>
              <a:t> == 1	start at xxx, lower limit (</a:t>
            </a:r>
            <a:r>
              <a:rPr lang="en-US" sz="1600" dirty="0" err="1"/>
              <a:t>ccw</a:t>
            </a:r>
            <a:r>
              <a:rPr lang="en-US" sz="1600" dirty="0"/>
              <a:t>) = xx, upper limit (</a:t>
            </a:r>
            <a:r>
              <a:rPr lang="en-US" sz="1600" dirty="0" err="1"/>
              <a:t>cw</a:t>
            </a:r>
            <a:r>
              <a:rPr lang="en-US" sz="1600" dirty="0"/>
              <a:t>) = </a:t>
            </a:r>
            <a:r>
              <a:rPr lang="en-US" sz="1600" dirty="0" err="1"/>
              <a:t>yy</a:t>
            </a:r>
            <a:endParaRPr lang="en-US" sz="1600" dirty="0"/>
          </a:p>
          <a:p>
            <a:r>
              <a:rPr lang="en-US" sz="1600" dirty="0" err="1"/>
              <a:t>degFflag</a:t>
            </a:r>
            <a:r>
              <a:rPr lang="en-US" sz="1600" dirty="0"/>
              <a:t> == 1	start at xxx, lower limit (</a:t>
            </a:r>
            <a:r>
              <a:rPr lang="en-US" sz="1600" dirty="0" err="1"/>
              <a:t>ccw</a:t>
            </a:r>
            <a:r>
              <a:rPr lang="en-US" sz="1600" dirty="0"/>
              <a:t>) = xx, upper limit (</a:t>
            </a:r>
            <a:r>
              <a:rPr lang="en-US" sz="1600" dirty="0" err="1"/>
              <a:t>cw</a:t>
            </a:r>
            <a:r>
              <a:rPr lang="en-US" sz="1600" dirty="0"/>
              <a:t>) = </a:t>
            </a:r>
            <a:r>
              <a:rPr lang="en-US" sz="1600" dirty="0" err="1"/>
              <a:t>yy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06903-8C0C-3D41-9878-69261D96F07E}"/>
              </a:ext>
            </a:extLst>
          </p:cNvPr>
          <p:cNvSpPr txBox="1"/>
          <p:nvPr/>
        </p:nvSpPr>
        <p:spPr>
          <a:xfrm>
            <a:off x="3087757" y="3391264"/>
            <a:ext cx="22793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Setup Menu</a:t>
            </a:r>
          </a:p>
          <a:p>
            <a:pPr algn="ctr"/>
            <a:r>
              <a:rPr lang="en-US" dirty="0"/>
              <a:t>Units (F /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2DAC2-994A-844B-A689-062AF258D6A3}"/>
              </a:ext>
            </a:extLst>
          </p:cNvPr>
          <p:cNvSpPr txBox="1"/>
          <p:nvPr/>
        </p:nvSpPr>
        <p:spPr>
          <a:xfrm>
            <a:off x="5605668" y="3422041"/>
            <a:ext cx="658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degCflag</a:t>
            </a:r>
            <a:r>
              <a:rPr lang="en-US" sz="1600" dirty="0"/>
              <a:t> == 1	default: </a:t>
            </a:r>
            <a:r>
              <a:rPr lang="en-US" sz="1600" dirty="0" err="1"/>
              <a:t>degFflag</a:t>
            </a:r>
            <a:r>
              <a:rPr lang="en-US" sz="1600" dirty="0"/>
              <a:t> == 1</a:t>
            </a:r>
          </a:p>
          <a:p>
            <a:r>
              <a:rPr lang="en-US" sz="1600" dirty="0" err="1"/>
              <a:t>degFflag</a:t>
            </a:r>
            <a:r>
              <a:rPr lang="en-US" sz="1600" dirty="0"/>
              <a:t> == 1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BFD31-7EC2-294F-A6F9-15088D94B530}"/>
              </a:ext>
            </a:extLst>
          </p:cNvPr>
          <p:cNvSpPr txBox="1"/>
          <p:nvPr/>
        </p:nvSpPr>
        <p:spPr>
          <a:xfrm>
            <a:off x="8587409" y="6550223"/>
            <a:ext cx="333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Note use F function on menus to save 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2F218-6F41-FE4E-B3ED-CF2D17D2B756}"/>
              </a:ext>
            </a:extLst>
          </p:cNvPr>
          <p:cNvSpPr txBox="1"/>
          <p:nvPr/>
        </p:nvSpPr>
        <p:spPr>
          <a:xfrm>
            <a:off x="8547653" y="1933498"/>
            <a:ext cx="333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Button press to set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88400-12AE-4A4C-BF15-F502589BBDF2}"/>
              </a:ext>
            </a:extLst>
          </p:cNvPr>
          <p:cNvSpPr txBox="1"/>
          <p:nvPr/>
        </p:nvSpPr>
        <p:spPr>
          <a:xfrm>
            <a:off x="3087757" y="4530514"/>
            <a:ext cx="22793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Setup Menu</a:t>
            </a:r>
          </a:p>
          <a:p>
            <a:pPr algn="ctr"/>
            <a:r>
              <a:rPr lang="en-US" dirty="0"/>
              <a:t>Exit Setup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9B3536-9E42-C64D-A32A-6D83563FD858}"/>
              </a:ext>
            </a:extLst>
          </p:cNvPr>
          <p:cNvSpPr txBox="1"/>
          <p:nvPr/>
        </p:nvSpPr>
        <p:spPr>
          <a:xfrm>
            <a:off x="6440558" y="4713525"/>
            <a:ext cx="333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Button press to go back to main display</a:t>
            </a:r>
          </a:p>
          <a:p>
            <a:r>
              <a:rPr lang="en-US" sz="1400" i="1" dirty="0"/>
              <a:t>Timeout - back to main display</a:t>
            </a:r>
          </a:p>
        </p:txBody>
      </p:sp>
    </p:spTree>
    <p:extLst>
      <p:ext uri="{BB962C8B-B14F-4D97-AF65-F5344CB8AC3E}">
        <p14:creationId xmlns:p14="http://schemas.microsoft.com/office/powerpoint/2010/main" val="67819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44DAA-5034-7C44-9A16-1B4A0FD06B80}"/>
              </a:ext>
            </a:extLst>
          </p:cNvPr>
          <p:cNvSpPr txBox="1"/>
          <p:nvPr/>
        </p:nvSpPr>
        <p:spPr>
          <a:xfrm>
            <a:off x="914400" y="1680001"/>
            <a:ext cx="8415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When meat lingers at temperatures between 40 and 140° F harmful bacteria can quickly multiply. You have about 4 hours tops before things get dangerous.</a:t>
            </a:r>
          </a:p>
          <a:p>
            <a:r>
              <a:rPr lang="en-AU" sz="1000" dirty="0"/>
              <a:t>This is cumulative as well. Say you have your meat in the smoker for 3 hours, and then rest if for 1 hour, then you will have reached you’re 4-hour limit.</a:t>
            </a:r>
          </a:p>
          <a:p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7DE9-0E73-CE4F-B48B-1F722F45F1B9}"/>
              </a:ext>
            </a:extLst>
          </p:cNvPr>
          <p:cNvSpPr txBox="1"/>
          <p:nvPr/>
        </p:nvSpPr>
        <p:spPr>
          <a:xfrm>
            <a:off x="609600" y="1033670"/>
            <a:ext cx="5871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program calculate, store and report time to get to 140F</a:t>
            </a:r>
          </a:p>
          <a:p>
            <a:r>
              <a:rPr lang="en-US" dirty="0"/>
              <a:t>Send Warning if &gt; 4 hours (use 3 and assume 1 hour rest?)</a:t>
            </a:r>
          </a:p>
        </p:txBody>
      </p:sp>
    </p:spTree>
    <p:extLst>
      <p:ext uri="{BB962C8B-B14F-4D97-AF65-F5344CB8AC3E}">
        <p14:creationId xmlns:p14="http://schemas.microsoft.com/office/powerpoint/2010/main" val="385780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94" y="99709"/>
            <a:ext cx="19164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Sleep</a:t>
            </a:r>
          </a:p>
          <a:p>
            <a:r>
              <a:rPr lang="en-US" sz="1100" dirty="0"/>
              <a:t>Waiting </a:t>
            </a:r>
          </a:p>
          <a:p>
            <a:r>
              <a:rPr lang="en-US" sz="1100" dirty="0"/>
              <a:t>Awake</a:t>
            </a:r>
          </a:p>
          <a:p>
            <a:r>
              <a:rPr lang="en-US" sz="1100" dirty="0"/>
              <a:t>Data Display</a:t>
            </a:r>
          </a:p>
          <a:p>
            <a:r>
              <a:rPr lang="en-US" sz="1100" dirty="0"/>
              <a:t>Data (limits) entry</a:t>
            </a:r>
          </a:p>
          <a:p>
            <a:endParaRPr lang="en-US" sz="1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69834" y="182558"/>
            <a:ext cx="1152395" cy="1152395"/>
            <a:chOff x="1089764" y="2668044"/>
            <a:chExt cx="1152395" cy="1152395"/>
          </a:xfrm>
        </p:grpSpPr>
        <p:sp>
          <p:nvSpPr>
            <p:cNvPr id="5" name="Oval 4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263737" y="2735125"/>
              <a:ext cx="804449" cy="442035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/>
                <a:t>State</a:t>
              </a:r>
              <a:br>
                <a:rPr lang="en-US" dirty="0"/>
              </a:br>
              <a:r>
                <a:rPr lang="en-US" dirty="0"/>
                <a:t>Name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3737" y="328954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  <a:br>
                <a:rPr lang="en-US" sz="1100" dirty="0"/>
              </a:br>
              <a:r>
                <a:rPr lang="en-US" sz="1100" dirty="0"/>
                <a:t>Values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0892" y="3939714"/>
            <a:ext cx="1235903" cy="1237714"/>
            <a:chOff x="680580" y="2549325"/>
            <a:chExt cx="1235903" cy="1237714"/>
          </a:xfrm>
        </p:grpSpPr>
        <p:sp>
          <p:nvSpPr>
            <p:cNvPr id="14" name="Oval 13"/>
            <p:cNvSpPr/>
            <p:nvPr/>
          </p:nvSpPr>
          <p:spPr>
            <a:xfrm>
              <a:off x="722334" y="2591985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835068" y="3171174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96307" y="2797163"/>
              <a:ext cx="804449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/>
                <a:t>Sleep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307" y="3216481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  <a:br>
                <a:rPr lang="en-US" sz="1100" dirty="0"/>
              </a:br>
              <a:r>
                <a:rPr lang="en-US" sz="1100" dirty="0"/>
                <a:t>Values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80580" y="2549325"/>
              <a:ext cx="1235903" cy="123771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88184" y="5177428"/>
            <a:ext cx="1152395" cy="1152395"/>
            <a:chOff x="1089764" y="2668044"/>
            <a:chExt cx="1152395" cy="1152395"/>
          </a:xfrm>
        </p:grpSpPr>
        <p:sp>
          <p:nvSpPr>
            <p:cNvPr id="22" name="Oval 21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02498" y="2924466"/>
              <a:ext cx="978421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/>
                <a:t>configMenu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63737" y="3289548"/>
              <a:ext cx="804449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12613" y="269358"/>
            <a:ext cx="1847358" cy="571634"/>
            <a:chOff x="5209898" y="1073818"/>
            <a:chExt cx="1847358" cy="571634"/>
          </a:xfrm>
        </p:grpSpPr>
        <p:sp>
          <p:nvSpPr>
            <p:cNvPr id="27" name="TextBox 26"/>
            <p:cNvSpPr txBox="1"/>
            <p:nvPr/>
          </p:nvSpPr>
          <p:spPr>
            <a:xfrm>
              <a:off x="5297697" y="107381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Transition Conditions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97697" y="1368453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Actions on Transition 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5209898" y="1366557"/>
              <a:ext cx="184735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29"/>
          <p:cNvSpPr/>
          <p:nvPr/>
        </p:nvSpPr>
        <p:spPr>
          <a:xfrm>
            <a:off x="1449201" y="2366209"/>
            <a:ext cx="1615859" cy="1528176"/>
          </a:xfrm>
          <a:custGeom>
            <a:avLst/>
            <a:gdLst>
              <a:gd name="connsiteX0" fmla="*/ 0 w 1841326"/>
              <a:gd name="connsiteY0" fmla="*/ 497226 h 497226"/>
              <a:gd name="connsiteX1" fmla="*/ 663879 w 1841326"/>
              <a:gd name="connsiteY1" fmla="*/ 8711 h 497226"/>
              <a:gd name="connsiteX2" fmla="*/ 1841326 w 1841326"/>
              <a:gd name="connsiteY2" fmla="*/ 171549 h 497226"/>
              <a:gd name="connsiteX0" fmla="*/ 0 w 1139869"/>
              <a:gd name="connsiteY0" fmla="*/ 1290181 h 1290181"/>
              <a:gd name="connsiteX1" fmla="*/ 663879 w 1139869"/>
              <a:gd name="connsiteY1" fmla="*/ 801666 h 1290181"/>
              <a:gd name="connsiteX2" fmla="*/ 1139869 w 1139869"/>
              <a:gd name="connsiteY2" fmla="*/ 0 h 1290181"/>
              <a:gd name="connsiteX0" fmla="*/ 0 w 1139869"/>
              <a:gd name="connsiteY0" fmla="*/ 1290181 h 1290181"/>
              <a:gd name="connsiteX1" fmla="*/ 300624 w 1139869"/>
              <a:gd name="connsiteY1" fmla="*/ 263047 h 1290181"/>
              <a:gd name="connsiteX2" fmla="*/ 1139869 w 1139869"/>
              <a:gd name="connsiteY2" fmla="*/ 0 h 1290181"/>
              <a:gd name="connsiteX0" fmla="*/ 0 w 1139869"/>
              <a:gd name="connsiteY0" fmla="*/ 1290181 h 1290181"/>
              <a:gd name="connsiteX1" fmla="*/ 513566 w 1139869"/>
              <a:gd name="connsiteY1" fmla="*/ 388307 h 1290181"/>
              <a:gd name="connsiteX2" fmla="*/ 1139869 w 1139869"/>
              <a:gd name="connsiteY2" fmla="*/ 0 h 1290181"/>
              <a:gd name="connsiteX0" fmla="*/ 0 w 1565754"/>
              <a:gd name="connsiteY0" fmla="*/ 1377863 h 1377863"/>
              <a:gd name="connsiteX1" fmla="*/ 513566 w 1565754"/>
              <a:gd name="connsiteY1" fmla="*/ 475989 h 1377863"/>
              <a:gd name="connsiteX2" fmla="*/ 1565754 w 1565754"/>
              <a:gd name="connsiteY2" fmla="*/ 0 h 1377863"/>
              <a:gd name="connsiteX0" fmla="*/ 0 w 1528176"/>
              <a:gd name="connsiteY0" fmla="*/ 1277654 h 1277654"/>
              <a:gd name="connsiteX1" fmla="*/ 475988 w 1528176"/>
              <a:gd name="connsiteY1" fmla="*/ 475989 h 1277654"/>
              <a:gd name="connsiteX2" fmla="*/ 1528176 w 1528176"/>
              <a:gd name="connsiteY2" fmla="*/ 0 h 1277654"/>
              <a:gd name="connsiteX0" fmla="*/ 0 w 1528176"/>
              <a:gd name="connsiteY0" fmla="*/ 1277654 h 1277654"/>
              <a:gd name="connsiteX1" fmla="*/ 475988 w 1528176"/>
              <a:gd name="connsiteY1" fmla="*/ 475989 h 1277654"/>
              <a:gd name="connsiteX2" fmla="*/ 1528176 w 1528176"/>
              <a:gd name="connsiteY2" fmla="*/ 0 h 1277654"/>
              <a:gd name="connsiteX0" fmla="*/ 0 w 1553228"/>
              <a:gd name="connsiteY0" fmla="*/ 1352811 h 1352811"/>
              <a:gd name="connsiteX1" fmla="*/ 501040 w 1553228"/>
              <a:gd name="connsiteY1" fmla="*/ 475989 h 1352811"/>
              <a:gd name="connsiteX2" fmla="*/ 1553228 w 1553228"/>
              <a:gd name="connsiteY2" fmla="*/ 0 h 1352811"/>
              <a:gd name="connsiteX0" fmla="*/ 0 w 1603332"/>
              <a:gd name="connsiteY0" fmla="*/ 1640910 h 1640910"/>
              <a:gd name="connsiteX1" fmla="*/ 501040 w 1603332"/>
              <a:gd name="connsiteY1" fmla="*/ 764088 h 1640910"/>
              <a:gd name="connsiteX2" fmla="*/ 1603332 w 1603332"/>
              <a:gd name="connsiteY2" fmla="*/ 0 h 1640910"/>
              <a:gd name="connsiteX0" fmla="*/ 0 w 1528176"/>
              <a:gd name="connsiteY0" fmla="*/ 1540702 h 1540702"/>
              <a:gd name="connsiteX1" fmla="*/ 501040 w 1528176"/>
              <a:gd name="connsiteY1" fmla="*/ 663880 h 1540702"/>
              <a:gd name="connsiteX2" fmla="*/ 1528176 w 1528176"/>
              <a:gd name="connsiteY2" fmla="*/ 0 h 1540702"/>
              <a:gd name="connsiteX0" fmla="*/ 0 w 1528176"/>
              <a:gd name="connsiteY0" fmla="*/ 1540702 h 1540702"/>
              <a:gd name="connsiteX1" fmla="*/ 551144 w 1528176"/>
              <a:gd name="connsiteY1" fmla="*/ 450937 h 1540702"/>
              <a:gd name="connsiteX2" fmla="*/ 1528176 w 1528176"/>
              <a:gd name="connsiteY2" fmla="*/ 0 h 1540702"/>
              <a:gd name="connsiteX0" fmla="*/ 0 w 1615859"/>
              <a:gd name="connsiteY0" fmla="*/ 1528176 h 1528176"/>
              <a:gd name="connsiteX1" fmla="*/ 551144 w 1615859"/>
              <a:gd name="connsiteY1" fmla="*/ 438411 h 1528176"/>
              <a:gd name="connsiteX2" fmla="*/ 1615859 w 1615859"/>
              <a:gd name="connsiteY2" fmla="*/ 0 h 152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5859" h="1528176">
                <a:moveTo>
                  <a:pt x="0" y="1528176"/>
                </a:moveTo>
                <a:cubicBezTo>
                  <a:pt x="128391" y="1298532"/>
                  <a:pt x="281834" y="693107"/>
                  <a:pt x="551144" y="438411"/>
                </a:cubicBezTo>
                <a:cubicBezTo>
                  <a:pt x="820454" y="183715"/>
                  <a:pt x="1615859" y="0"/>
                  <a:pt x="1615859" y="0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629251" y="5552150"/>
            <a:ext cx="2137659" cy="722106"/>
            <a:chOff x="4981182" y="1095486"/>
            <a:chExt cx="2137659" cy="722106"/>
          </a:xfrm>
        </p:grpSpPr>
        <p:sp>
          <p:nvSpPr>
            <p:cNvPr id="32" name="TextBox 31"/>
            <p:cNvSpPr txBox="1"/>
            <p:nvPr/>
          </p:nvSpPr>
          <p:spPr>
            <a:xfrm>
              <a:off x="5277516" y="1095486"/>
              <a:ext cx="174494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Tx</a:t>
              </a:r>
              <a:r>
                <a:rPr lang="en-US" sz="1200" dirty="0"/>
                <a:t> complete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81182" y="1355927"/>
              <a:ext cx="2137659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msCounts=0</a:t>
              </a:r>
            </a:p>
            <a:p>
              <a:pPr algn="ctr"/>
              <a:r>
                <a:rPr lang="en-US" sz="1200" dirty="0"/>
                <a:t>Enter sleep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383407" y="1366557"/>
              <a:ext cx="14766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094331" y="1969957"/>
            <a:ext cx="1152395" cy="1152395"/>
            <a:chOff x="1089764" y="2668044"/>
            <a:chExt cx="1152395" cy="1152395"/>
          </a:xfrm>
        </p:grpSpPr>
        <p:sp>
          <p:nvSpPr>
            <p:cNvPr id="36" name="Oval 35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25950" y="2912545"/>
              <a:ext cx="1091157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/>
                <a:t>Display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63737" y="328954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Show / Hold display 1min</a:t>
              </a:r>
            </a:p>
          </p:txBody>
        </p:sp>
      </p:grpSp>
      <p:sp>
        <p:nvSpPr>
          <p:cNvPr id="42" name="Freeform 41"/>
          <p:cNvSpPr/>
          <p:nvPr/>
        </p:nvSpPr>
        <p:spPr>
          <a:xfrm>
            <a:off x="3708631" y="878536"/>
            <a:ext cx="1501611" cy="1064515"/>
          </a:xfrm>
          <a:custGeom>
            <a:avLst/>
            <a:gdLst>
              <a:gd name="connsiteX0" fmla="*/ 0 w 1841326"/>
              <a:gd name="connsiteY0" fmla="*/ 497226 h 497226"/>
              <a:gd name="connsiteX1" fmla="*/ 663879 w 1841326"/>
              <a:gd name="connsiteY1" fmla="*/ 8711 h 497226"/>
              <a:gd name="connsiteX2" fmla="*/ 1841326 w 1841326"/>
              <a:gd name="connsiteY2" fmla="*/ 171549 h 497226"/>
              <a:gd name="connsiteX0" fmla="*/ 0 w 1647296"/>
              <a:gd name="connsiteY0" fmla="*/ 522865 h 522865"/>
              <a:gd name="connsiteX1" fmla="*/ 663879 w 1647296"/>
              <a:gd name="connsiteY1" fmla="*/ 34350 h 522865"/>
              <a:gd name="connsiteX2" fmla="*/ 1647296 w 1647296"/>
              <a:gd name="connsiteY2" fmla="*/ 40028 h 522865"/>
              <a:gd name="connsiteX0" fmla="*/ 0 w 1938341"/>
              <a:gd name="connsiteY0" fmla="*/ 417379 h 417379"/>
              <a:gd name="connsiteX1" fmla="*/ 954924 w 1938341"/>
              <a:gd name="connsiteY1" fmla="*/ 27089 h 417379"/>
              <a:gd name="connsiteX2" fmla="*/ 1938341 w 1938341"/>
              <a:gd name="connsiteY2" fmla="*/ 32767 h 41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8341" h="417379">
                <a:moveTo>
                  <a:pt x="0" y="417379"/>
                </a:moveTo>
                <a:cubicBezTo>
                  <a:pt x="178495" y="200261"/>
                  <a:pt x="631867" y="91191"/>
                  <a:pt x="954924" y="27089"/>
                </a:cubicBezTo>
                <a:cubicBezTo>
                  <a:pt x="1277981" y="-37013"/>
                  <a:pt x="1938341" y="32767"/>
                  <a:pt x="1938341" y="32767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864276" y="4505759"/>
            <a:ext cx="1421470" cy="1152395"/>
            <a:chOff x="1002885" y="2668044"/>
            <a:chExt cx="1421470" cy="1152395"/>
          </a:xfrm>
        </p:grpSpPr>
        <p:sp>
          <p:nvSpPr>
            <p:cNvPr id="44" name="Oval 43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151003" y="2926659"/>
              <a:ext cx="978422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 err="1"/>
                <a:t>Tx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02885" y="3214392"/>
              <a:ext cx="1421470" cy="58053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Display Blank</a:t>
              </a:r>
              <a:br>
                <a:rPr lang="en-US" sz="1100" dirty="0"/>
              </a:br>
              <a:r>
                <a:rPr lang="en-US" sz="1100" dirty="0" err="1"/>
                <a:t>ThingSpeak.writeField</a:t>
              </a:r>
              <a:br>
                <a:rPr lang="en-US" sz="1100" dirty="0"/>
              </a:br>
              <a:endParaRPr lang="en-US" sz="11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285746" y="374399"/>
            <a:ext cx="1152395" cy="1152395"/>
            <a:chOff x="1089764" y="2668044"/>
            <a:chExt cx="1152395" cy="1152395"/>
          </a:xfrm>
        </p:grpSpPr>
        <p:sp>
          <p:nvSpPr>
            <p:cNvPr id="49" name="Oval 48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263737" y="2964219"/>
              <a:ext cx="804449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/>
                <a:t>dataEntry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63737" y="328954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  <a:br>
                <a:rPr lang="en-US" sz="1100" dirty="0"/>
              </a:br>
              <a:r>
                <a:rPr lang="en-US" sz="1100" dirty="0"/>
                <a:t>Values</a:t>
              </a:r>
            </a:p>
          </p:txBody>
        </p:sp>
      </p:grpSp>
      <p:sp>
        <p:nvSpPr>
          <p:cNvPr id="53" name="Freeform 52"/>
          <p:cNvSpPr/>
          <p:nvPr/>
        </p:nvSpPr>
        <p:spPr>
          <a:xfrm flipH="1" flipV="1">
            <a:off x="1960321" y="5020072"/>
            <a:ext cx="1916481" cy="482537"/>
          </a:xfrm>
          <a:custGeom>
            <a:avLst/>
            <a:gdLst>
              <a:gd name="connsiteX0" fmla="*/ 0 w 1841326"/>
              <a:gd name="connsiteY0" fmla="*/ 497226 h 497226"/>
              <a:gd name="connsiteX1" fmla="*/ 663879 w 1841326"/>
              <a:gd name="connsiteY1" fmla="*/ 8711 h 497226"/>
              <a:gd name="connsiteX2" fmla="*/ 1841326 w 1841326"/>
              <a:gd name="connsiteY2" fmla="*/ 171549 h 497226"/>
              <a:gd name="connsiteX0" fmla="*/ 0 w 2906039"/>
              <a:gd name="connsiteY0" fmla="*/ 488579 h 488579"/>
              <a:gd name="connsiteX1" fmla="*/ 663879 w 2906039"/>
              <a:gd name="connsiteY1" fmla="*/ 64 h 488579"/>
              <a:gd name="connsiteX2" fmla="*/ 2906039 w 2906039"/>
              <a:gd name="connsiteY2" fmla="*/ 451001 h 488579"/>
              <a:gd name="connsiteX0" fmla="*/ 0 w 2906039"/>
              <a:gd name="connsiteY0" fmla="*/ 989586 h 989586"/>
              <a:gd name="connsiteX1" fmla="*/ 1240076 w 2906039"/>
              <a:gd name="connsiteY1" fmla="*/ 30 h 989586"/>
              <a:gd name="connsiteX2" fmla="*/ 2906039 w 2906039"/>
              <a:gd name="connsiteY2" fmla="*/ 952008 h 989586"/>
              <a:gd name="connsiteX0" fmla="*/ 0 w 3745282"/>
              <a:gd name="connsiteY0" fmla="*/ 301208 h 990139"/>
              <a:gd name="connsiteX1" fmla="*/ 2079319 w 3745282"/>
              <a:gd name="connsiteY1" fmla="*/ 38161 h 990139"/>
              <a:gd name="connsiteX2" fmla="*/ 3745282 w 3745282"/>
              <a:gd name="connsiteY2" fmla="*/ 990139 h 990139"/>
              <a:gd name="connsiteX0" fmla="*/ 0 w 1903955"/>
              <a:gd name="connsiteY0" fmla="*/ 716071 h 954065"/>
              <a:gd name="connsiteX1" fmla="*/ 237992 w 1903955"/>
              <a:gd name="connsiteY1" fmla="*/ 2087 h 954065"/>
              <a:gd name="connsiteX2" fmla="*/ 1903955 w 1903955"/>
              <a:gd name="connsiteY2" fmla="*/ 954065 h 954065"/>
              <a:gd name="connsiteX0" fmla="*/ 0 w 1903955"/>
              <a:gd name="connsiteY0" fmla="*/ 566507 h 804501"/>
              <a:gd name="connsiteX1" fmla="*/ 1052184 w 1903955"/>
              <a:gd name="connsiteY1" fmla="*/ 2835 h 804501"/>
              <a:gd name="connsiteX2" fmla="*/ 1903955 w 1903955"/>
              <a:gd name="connsiteY2" fmla="*/ 804501 h 804501"/>
              <a:gd name="connsiteX0" fmla="*/ 0 w 1903955"/>
              <a:gd name="connsiteY0" fmla="*/ 249367 h 487361"/>
              <a:gd name="connsiteX1" fmla="*/ 964502 w 1903955"/>
              <a:gd name="connsiteY1" fmla="*/ 11372 h 487361"/>
              <a:gd name="connsiteX2" fmla="*/ 1903955 w 1903955"/>
              <a:gd name="connsiteY2" fmla="*/ 487361 h 487361"/>
              <a:gd name="connsiteX0" fmla="*/ 0 w 1903955"/>
              <a:gd name="connsiteY0" fmla="*/ 244543 h 482537"/>
              <a:gd name="connsiteX1" fmla="*/ 964502 w 1903955"/>
              <a:gd name="connsiteY1" fmla="*/ 6548 h 482537"/>
              <a:gd name="connsiteX2" fmla="*/ 1903955 w 1903955"/>
              <a:gd name="connsiteY2" fmla="*/ 482537 h 482537"/>
              <a:gd name="connsiteX0" fmla="*/ 0 w 1916481"/>
              <a:gd name="connsiteY0" fmla="*/ 244543 h 482537"/>
              <a:gd name="connsiteX1" fmla="*/ 977028 w 1916481"/>
              <a:gd name="connsiteY1" fmla="*/ 6548 h 482537"/>
              <a:gd name="connsiteX2" fmla="*/ 1916481 w 1916481"/>
              <a:gd name="connsiteY2" fmla="*/ 482537 h 48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481" h="482537">
                <a:moveTo>
                  <a:pt x="0" y="244543"/>
                </a:moveTo>
                <a:cubicBezTo>
                  <a:pt x="178495" y="115107"/>
                  <a:pt x="657615" y="-33118"/>
                  <a:pt x="977028" y="6548"/>
                </a:cubicBezTo>
                <a:cubicBezTo>
                  <a:pt x="1296442" y="46214"/>
                  <a:pt x="1916481" y="482537"/>
                  <a:pt x="1916481" y="482537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29183" y="2315726"/>
            <a:ext cx="1671760" cy="736277"/>
            <a:chOff x="5297697" y="885928"/>
            <a:chExt cx="1671760" cy="736277"/>
          </a:xfrm>
        </p:grpSpPr>
        <p:sp>
          <p:nvSpPr>
            <p:cNvPr id="57" name="TextBox 56"/>
            <p:cNvSpPr txBox="1"/>
            <p:nvPr/>
          </p:nvSpPr>
          <p:spPr>
            <a:xfrm>
              <a:off x="5297697" y="885928"/>
              <a:ext cx="167176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br>
                <a:rPr lang="en-US" sz="1200" dirty="0"/>
              </a:br>
              <a:r>
                <a:rPr lang="en-US" sz="1200" dirty="0" err="1"/>
                <a:t>encdrMove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97697" y="1345206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display data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5776417" y="1361258"/>
              <a:ext cx="697137" cy="17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reeform 59"/>
          <p:cNvSpPr/>
          <p:nvPr/>
        </p:nvSpPr>
        <p:spPr>
          <a:xfrm>
            <a:off x="2105126" y="4428730"/>
            <a:ext cx="1866379" cy="344509"/>
          </a:xfrm>
          <a:custGeom>
            <a:avLst/>
            <a:gdLst>
              <a:gd name="connsiteX0" fmla="*/ 0 w 1841326"/>
              <a:gd name="connsiteY0" fmla="*/ 497226 h 497226"/>
              <a:gd name="connsiteX1" fmla="*/ 663879 w 1841326"/>
              <a:gd name="connsiteY1" fmla="*/ 8711 h 497226"/>
              <a:gd name="connsiteX2" fmla="*/ 1841326 w 1841326"/>
              <a:gd name="connsiteY2" fmla="*/ 171549 h 497226"/>
              <a:gd name="connsiteX0" fmla="*/ 0 w 1139869"/>
              <a:gd name="connsiteY0" fmla="*/ 1290181 h 1290181"/>
              <a:gd name="connsiteX1" fmla="*/ 663879 w 1139869"/>
              <a:gd name="connsiteY1" fmla="*/ 801666 h 1290181"/>
              <a:gd name="connsiteX2" fmla="*/ 1139869 w 1139869"/>
              <a:gd name="connsiteY2" fmla="*/ 0 h 1290181"/>
              <a:gd name="connsiteX0" fmla="*/ 0 w 1139869"/>
              <a:gd name="connsiteY0" fmla="*/ 1290181 h 1290181"/>
              <a:gd name="connsiteX1" fmla="*/ 300624 w 1139869"/>
              <a:gd name="connsiteY1" fmla="*/ 263047 h 1290181"/>
              <a:gd name="connsiteX2" fmla="*/ 1139869 w 1139869"/>
              <a:gd name="connsiteY2" fmla="*/ 0 h 1290181"/>
              <a:gd name="connsiteX0" fmla="*/ 0 w 1139869"/>
              <a:gd name="connsiteY0" fmla="*/ 1290181 h 1290181"/>
              <a:gd name="connsiteX1" fmla="*/ 513566 w 1139869"/>
              <a:gd name="connsiteY1" fmla="*/ 388307 h 1290181"/>
              <a:gd name="connsiteX2" fmla="*/ 1139869 w 1139869"/>
              <a:gd name="connsiteY2" fmla="*/ 0 h 1290181"/>
              <a:gd name="connsiteX0" fmla="*/ 0 w 1866379"/>
              <a:gd name="connsiteY0" fmla="*/ 901949 h 952053"/>
              <a:gd name="connsiteX1" fmla="*/ 513566 w 1866379"/>
              <a:gd name="connsiteY1" fmla="*/ 75 h 952053"/>
              <a:gd name="connsiteX2" fmla="*/ 1866379 w 1866379"/>
              <a:gd name="connsiteY2" fmla="*/ 952053 h 952053"/>
              <a:gd name="connsiteX0" fmla="*/ 0 w 1866379"/>
              <a:gd name="connsiteY0" fmla="*/ 192605 h 242709"/>
              <a:gd name="connsiteX1" fmla="*/ 839243 w 1866379"/>
              <a:gd name="connsiteY1" fmla="*/ 4715 h 242709"/>
              <a:gd name="connsiteX2" fmla="*/ 1866379 w 1866379"/>
              <a:gd name="connsiteY2" fmla="*/ 242709 h 242709"/>
              <a:gd name="connsiteX0" fmla="*/ 0 w 1866379"/>
              <a:gd name="connsiteY0" fmla="*/ 96967 h 372539"/>
              <a:gd name="connsiteX1" fmla="*/ 839243 w 1866379"/>
              <a:gd name="connsiteY1" fmla="*/ 134545 h 372539"/>
              <a:gd name="connsiteX2" fmla="*/ 1866379 w 1866379"/>
              <a:gd name="connsiteY2" fmla="*/ 372539 h 372539"/>
              <a:gd name="connsiteX0" fmla="*/ 0 w 1866379"/>
              <a:gd name="connsiteY0" fmla="*/ 115842 h 391414"/>
              <a:gd name="connsiteX1" fmla="*/ 1227550 w 1866379"/>
              <a:gd name="connsiteY1" fmla="*/ 90790 h 391414"/>
              <a:gd name="connsiteX2" fmla="*/ 1866379 w 1866379"/>
              <a:gd name="connsiteY2" fmla="*/ 391414 h 391414"/>
              <a:gd name="connsiteX0" fmla="*/ 0 w 1866379"/>
              <a:gd name="connsiteY0" fmla="*/ 68937 h 344509"/>
              <a:gd name="connsiteX1" fmla="*/ 1227550 w 1866379"/>
              <a:gd name="connsiteY1" fmla="*/ 43885 h 344509"/>
              <a:gd name="connsiteX2" fmla="*/ 1866379 w 1866379"/>
              <a:gd name="connsiteY2" fmla="*/ 344509 h 34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379" h="344509">
                <a:moveTo>
                  <a:pt x="0" y="68937"/>
                </a:moveTo>
                <a:cubicBezTo>
                  <a:pt x="216073" y="-35446"/>
                  <a:pt x="916487" y="-2044"/>
                  <a:pt x="1227550" y="43885"/>
                </a:cubicBezTo>
                <a:cubicBezTo>
                  <a:pt x="1538613" y="89814"/>
                  <a:pt x="1866379" y="344509"/>
                  <a:pt x="1866379" y="344509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652737" y="3735081"/>
            <a:ext cx="2137659" cy="722106"/>
            <a:chOff x="4981182" y="1095486"/>
            <a:chExt cx="2137659" cy="722106"/>
          </a:xfrm>
        </p:grpSpPr>
        <p:sp>
          <p:nvSpPr>
            <p:cNvPr id="62" name="TextBox 61"/>
            <p:cNvSpPr txBox="1"/>
            <p:nvPr/>
          </p:nvSpPr>
          <p:spPr>
            <a:xfrm>
              <a:off x="5277516" y="1095486"/>
              <a:ext cx="174494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msCounts=180,000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81182" y="1355927"/>
              <a:ext cx="2137659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read </a:t>
              </a:r>
              <a:r>
                <a:rPr lang="en-US" sz="1200" dirty="0" err="1"/>
                <a:t>pitTemp</a:t>
              </a:r>
              <a:r>
                <a:rPr lang="en-US" sz="1200" dirty="0"/>
                <a:t> &amp; </a:t>
              </a:r>
              <a:r>
                <a:rPr lang="en-US" sz="1200" dirty="0" err="1"/>
                <a:t>meatTemp</a:t>
              </a:r>
              <a:br>
                <a:rPr lang="en-US" sz="1200" dirty="0"/>
              </a:br>
              <a:r>
                <a:rPr lang="en-US" sz="1200" dirty="0" err="1"/>
                <a:t>calc</a:t>
              </a:r>
              <a:r>
                <a:rPr lang="en-US" sz="1200" dirty="0"/>
                <a:t> &amp; smooth data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383407" y="1366557"/>
              <a:ext cx="14766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4778" y="1387172"/>
            <a:ext cx="1152395" cy="1152395"/>
            <a:chOff x="1089764" y="2668044"/>
            <a:chExt cx="1152395" cy="1152395"/>
          </a:xfrm>
        </p:grpSpPr>
        <p:sp>
          <p:nvSpPr>
            <p:cNvPr id="69" name="Oval 68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263737" y="2872918"/>
              <a:ext cx="804449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/>
                <a:t>Waiting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63737" y="3289548"/>
              <a:ext cx="804449" cy="41125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No Display</a:t>
              </a:r>
              <a:br>
                <a:rPr lang="en-US" sz="1100" dirty="0"/>
              </a:br>
              <a:r>
                <a:rPr lang="en-US" sz="1100" dirty="0"/>
                <a:t>Sleep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88184" y="1769443"/>
            <a:ext cx="1152395" cy="1152395"/>
            <a:chOff x="1089764" y="2668044"/>
            <a:chExt cx="1152395" cy="1152395"/>
          </a:xfrm>
        </p:grpSpPr>
        <p:sp>
          <p:nvSpPr>
            <p:cNvPr id="79" name="Oval 78"/>
            <p:cNvSpPr/>
            <p:nvPr/>
          </p:nvSpPr>
          <p:spPr>
            <a:xfrm>
              <a:off x="1089764" y="2668044"/>
              <a:ext cx="1152395" cy="115239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1202498" y="3244241"/>
              <a:ext cx="926926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202498" y="2924466"/>
              <a:ext cx="978421" cy="2881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sz="1400" dirty="0" err="1"/>
                <a:t>limitsMenu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47409" y="3289548"/>
              <a:ext cx="893348" cy="241980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</a:p>
          </p:txBody>
        </p:sp>
      </p:grpSp>
      <p:sp>
        <p:nvSpPr>
          <p:cNvPr id="85" name="Freeform 84"/>
          <p:cNvSpPr/>
          <p:nvPr/>
        </p:nvSpPr>
        <p:spPr>
          <a:xfrm>
            <a:off x="1866379" y="3162062"/>
            <a:ext cx="1833166" cy="858793"/>
          </a:xfrm>
          <a:custGeom>
            <a:avLst/>
            <a:gdLst>
              <a:gd name="connsiteX0" fmla="*/ 1265129 w 1265129"/>
              <a:gd name="connsiteY0" fmla="*/ 0 h 1177447"/>
              <a:gd name="connsiteX1" fmla="*/ 964504 w 1265129"/>
              <a:gd name="connsiteY1" fmla="*/ 551145 h 1177447"/>
              <a:gd name="connsiteX2" fmla="*/ 0 w 1265129"/>
              <a:gd name="connsiteY2" fmla="*/ 1177447 h 1177447"/>
              <a:gd name="connsiteX0" fmla="*/ 1833166 w 1833166"/>
              <a:gd name="connsiteY0" fmla="*/ 0 h 858793"/>
              <a:gd name="connsiteX1" fmla="*/ 964504 w 1833166"/>
              <a:gd name="connsiteY1" fmla="*/ 232491 h 858793"/>
              <a:gd name="connsiteX2" fmla="*/ 0 w 1833166"/>
              <a:gd name="connsiteY2" fmla="*/ 858793 h 858793"/>
              <a:gd name="connsiteX0" fmla="*/ 1833166 w 1833166"/>
              <a:gd name="connsiteY0" fmla="*/ 0 h 858793"/>
              <a:gd name="connsiteX1" fmla="*/ 1144613 w 1833166"/>
              <a:gd name="connsiteY1" fmla="*/ 523436 h 858793"/>
              <a:gd name="connsiteX2" fmla="*/ 0 w 1833166"/>
              <a:gd name="connsiteY2" fmla="*/ 858793 h 85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3166" h="858793">
                <a:moveTo>
                  <a:pt x="1833166" y="0"/>
                </a:moveTo>
                <a:cubicBezTo>
                  <a:pt x="1788281" y="177452"/>
                  <a:pt x="1450141" y="380304"/>
                  <a:pt x="1144613" y="523436"/>
                </a:cubicBezTo>
                <a:cubicBezTo>
                  <a:pt x="839085" y="666568"/>
                  <a:pt x="0" y="858793"/>
                  <a:pt x="0" y="858793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12153" y="2891442"/>
            <a:ext cx="1501731" cy="899906"/>
            <a:chOff x="4981182" y="917686"/>
            <a:chExt cx="2137659" cy="899906"/>
          </a:xfrm>
        </p:grpSpPr>
        <p:sp>
          <p:nvSpPr>
            <p:cNvPr id="87" name="TextBox 86"/>
            <p:cNvSpPr txBox="1"/>
            <p:nvPr/>
          </p:nvSpPr>
          <p:spPr>
            <a:xfrm>
              <a:off x="5277516" y="917686"/>
              <a:ext cx="1744944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msCounts=60,000</a:t>
              </a:r>
            </a:p>
            <a:p>
              <a:pPr algn="ctr"/>
              <a:r>
                <a:rPr lang="en-US" sz="1200" dirty="0" err="1"/>
                <a:t>configFlag</a:t>
              </a:r>
              <a:r>
                <a:rPr lang="en-US" sz="1200" dirty="0"/>
                <a:t>==0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81182" y="1355927"/>
              <a:ext cx="2137659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Blank display</a:t>
              </a:r>
            </a:p>
            <a:p>
              <a:pPr algn="ctr"/>
              <a:r>
                <a:rPr lang="en-US" sz="1200" dirty="0"/>
                <a:t>Enter Sleep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5548507" y="1366557"/>
              <a:ext cx="1179470" cy="5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787959" y="1050802"/>
            <a:ext cx="1671760" cy="556324"/>
            <a:chOff x="5297697" y="1116838"/>
            <a:chExt cx="1671760" cy="556324"/>
          </a:xfrm>
        </p:grpSpPr>
        <p:sp>
          <p:nvSpPr>
            <p:cNvPr id="92" name="TextBox 91"/>
            <p:cNvSpPr txBox="1"/>
            <p:nvPr/>
          </p:nvSpPr>
          <p:spPr>
            <a:xfrm>
              <a:off x="5297697" y="111683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/>
                <a:t>btnPress</a:t>
              </a:r>
              <a:endParaRPr lang="en-US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97697" y="1396163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configFlag</a:t>
              </a:r>
              <a:r>
                <a:rPr lang="en-US" sz="1200" dirty="0"/>
                <a:t> == 1</a:t>
              </a: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5692030" y="1371844"/>
              <a:ext cx="899797" cy="1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8304769" y="1861184"/>
            <a:ext cx="905655" cy="905655"/>
            <a:chOff x="7793778" y="1050802"/>
            <a:chExt cx="905655" cy="905655"/>
          </a:xfrm>
        </p:grpSpPr>
        <p:sp>
          <p:nvSpPr>
            <p:cNvPr id="98" name="Oval 97"/>
            <p:cNvSpPr/>
            <p:nvPr/>
          </p:nvSpPr>
          <p:spPr>
            <a:xfrm>
              <a:off x="7793778" y="1050802"/>
              <a:ext cx="905655" cy="90565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7882374" y="1503629"/>
              <a:ext cx="728461" cy="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7930502" y="1205341"/>
              <a:ext cx="632208" cy="20226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 err="1"/>
                <a:t>pitMin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930502" y="1503610"/>
              <a:ext cx="632208" cy="323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  <a:br>
                <a:rPr lang="en-US" sz="1100" dirty="0"/>
              </a:br>
              <a:r>
                <a:rPr lang="en-US" sz="1100" dirty="0"/>
                <a:t>Values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345152" y="3035157"/>
            <a:ext cx="905655" cy="905655"/>
            <a:chOff x="7793778" y="1050802"/>
            <a:chExt cx="905655" cy="905655"/>
          </a:xfrm>
        </p:grpSpPr>
        <p:sp>
          <p:nvSpPr>
            <p:cNvPr id="110" name="Oval 109"/>
            <p:cNvSpPr/>
            <p:nvPr/>
          </p:nvSpPr>
          <p:spPr>
            <a:xfrm>
              <a:off x="7793778" y="1050802"/>
              <a:ext cx="905655" cy="90565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 flipV="1">
              <a:off x="7882374" y="1503629"/>
              <a:ext cx="728461" cy="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930502" y="1205341"/>
              <a:ext cx="632208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 err="1"/>
                <a:t>pitMax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930502" y="1503610"/>
              <a:ext cx="632208" cy="323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  <a:br>
                <a:rPr lang="en-US" sz="1100" dirty="0"/>
              </a:br>
              <a:r>
                <a:rPr lang="en-US" sz="1100" dirty="0"/>
                <a:t>Values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284998" y="764163"/>
            <a:ext cx="905655" cy="905655"/>
            <a:chOff x="7793778" y="1050802"/>
            <a:chExt cx="905655" cy="905655"/>
          </a:xfrm>
        </p:grpSpPr>
        <p:sp>
          <p:nvSpPr>
            <p:cNvPr id="115" name="Oval 114"/>
            <p:cNvSpPr/>
            <p:nvPr/>
          </p:nvSpPr>
          <p:spPr>
            <a:xfrm>
              <a:off x="7793778" y="1050802"/>
              <a:ext cx="905655" cy="90565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V="1">
              <a:off x="7882374" y="1503629"/>
              <a:ext cx="728461" cy="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911988" y="1205341"/>
              <a:ext cx="708778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 err="1"/>
                <a:t>meatDone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930502" y="1503610"/>
              <a:ext cx="632208" cy="323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  <a:br>
                <a:rPr lang="en-US" sz="1100" dirty="0"/>
              </a:br>
              <a:r>
                <a:rPr lang="en-US" sz="1100" dirty="0"/>
                <a:t>Values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865367" y="5261340"/>
            <a:ext cx="905655" cy="905655"/>
            <a:chOff x="7793778" y="1050802"/>
            <a:chExt cx="905655" cy="905655"/>
          </a:xfrm>
        </p:grpSpPr>
        <p:sp>
          <p:nvSpPr>
            <p:cNvPr id="125" name="Oval 124"/>
            <p:cNvSpPr/>
            <p:nvPr/>
          </p:nvSpPr>
          <p:spPr>
            <a:xfrm>
              <a:off x="7793778" y="1050802"/>
              <a:ext cx="905655" cy="905655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7882374" y="1503629"/>
              <a:ext cx="728461" cy="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911988" y="1205341"/>
              <a:ext cx="708778" cy="257369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/>
                <a:t>units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930502" y="1503610"/>
              <a:ext cx="632208" cy="323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sz="1100" dirty="0"/>
                <a:t>Output</a:t>
              </a:r>
              <a:br>
                <a:rPr lang="en-US" sz="1100" dirty="0"/>
              </a:br>
              <a:r>
                <a:rPr lang="en-US" sz="1100" dirty="0"/>
                <a:t>Values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995651" y="1100410"/>
            <a:ext cx="1671760" cy="556324"/>
            <a:chOff x="5297697" y="1116838"/>
            <a:chExt cx="1671760" cy="556324"/>
          </a:xfrm>
        </p:grpSpPr>
        <p:sp>
          <p:nvSpPr>
            <p:cNvPr id="130" name="TextBox 129"/>
            <p:cNvSpPr txBox="1"/>
            <p:nvPr/>
          </p:nvSpPr>
          <p:spPr>
            <a:xfrm>
              <a:off x="5297697" y="111683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/>
                <a:t>btnPress</a:t>
              </a:r>
              <a:endParaRPr 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97697" y="1396163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menuLevel</a:t>
              </a:r>
              <a:r>
                <a:rPr lang="en-US" sz="1200" dirty="0"/>
                <a:t>==1</a:t>
              </a:r>
            </a:p>
          </p:txBody>
        </p:sp>
        <p:cxnSp>
          <p:nvCxnSpPr>
            <p:cNvPr id="132" name="Straight Connector 131"/>
            <p:cNvCxnSpPr/>
            <p:nvPr/>
          </p:nvCxnSpPr>
          <p:spPr>
            <a:xfrm flipV="1">
              <a:off x="5692030" y="1371844"/>
              <a:ext cx="899797" cy="1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Freeform 132"/>
          <p:cNvSpPr/>
          <p:nvPr/>
        </p:nvSpPr>
        <p:spPr>
          <a:xfrm>
            <a:off x="6444343" y="885371"/>
            <a:ext cx="966191" cy="870858"/>
          </a:xfrm>
          <a:custGeom>
            <a:avLst/>
            <a:gdLst>
              <a:gd name="connsiteX0" fmla="*/ 0 w 966191"/>
              <a:gd name="connsiteY0" fmla="*/ 0 h 870858"/>
              <a:gd name="connsiteX1" fmla="*/ 870857 w 966191"/>
              <a:gd name="connsiteY1" fmla="*/ 304800 h 870858"/>
              <a:gd name="connsiteX2" fmla="*/ 943428 w 966191"/>
              <a:gd name="connsiteY2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191" h="870858">
                <a:moveTo>
                  <a:pt x="0" y="0"/>
                </a:moveTo>
                <a:cubicBezTo>
                  <a:pt x="356809" y="79828"/>
                  <a:pt x="713619" y="159657"/>
                  <a:pt x="870857" y="304800"/>
                </a:cubicBezTo>
                <a:cubicBezTo>
                  <a:pt x="1028095" y="449943"/>
                  <a:pt x="943428" y="870858"/>
                  <a:pt x="943428" y="870858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7620000" y="2830286"/>
            <a:ext cx="247098" cy="2365828"/>
          </a:xfrm>
          <a:custGeom>
            <a:avLst/>
            <a:gdLst>
              <a:gd name="connsiteX0" fmla="*/ 43543 w 247098"/>
              <a:gd name="connsiteY0" fmla="*/ 0 h 2365828"/>
              <a:gd name="connsiteX1" fmla="*/ 246743 w 247098"/>
              <a:gd name="connsiteY1" fmla="*/ 1146628 h 2365828"/>
              <a:gd name="connsiteX2" fmla="*/ 0 w 247098"/>
              <a:gd name="connsiteY2" fmla="*/ 2365828 h 236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098" h="2365828">
                <a:moveTo>
                  <a:pt x="43543" y="0"/>
                </a:moveTo>
                <a:cubicBezTo>
                  <a:pt x="148771" y="376161"/>
                  <a:pt x="254000" y="752323"/>
                  <a:pt x="246743" y="1146628"/>
                </a:cubicBezTo>
                <a:cubicBezTo>
                  <a:pt x="239486" y="1540933"/>
                  <a:pt x="0" y="2365828"/>
                  <a:pt x="0" y="2365828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 flipH="1" flipV="1">
            <a:off x="6828970" y="2852060"/>
            <a:ext cx="247098" cy="2365828"/>
          </a:xfrm>
          <a:custGeom>
            <a:avLst/>
            <a:gdLst>
              <a:gd name="connsiteX0" fmla="*/ 43543 w 247098"/>
              <a:gd name="connsiteY0" fmla="*/ 0 h 2365828"/>
              <a:gd name="connsiteX1" fmla="*/ 246743 w 247098"/>
              <a:gd name="connsiteY1" fmla="*/ 1146628 h 2365828"/>
              <a:gd name="connsiteX2" fmla="*/ 0 w 247098"/>
              <a:gd name="connsiteY2" fmla="*/ 2365828 h 236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098" h="2365828">
                <a:moveTo>
                  <a:pt x="43543" y="0"/>
                </a:moveTo>
                <a:cubicBezTo>
                  <a:pt x="148771" y="376161"/>
                  <a:pt x="254000" y="752323"/>
                  <a:pt x="246743" y="1146628"/>
                </a:cubicBezTo>
                <a:cubicBezTo>
                  <a:pt x="239486" y="1540933"/>
                  <a:pt x="0" y="2365828"/>
                  <a:pt x="0" y="2365828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4456282" y="3064793"/>
            <a:ext cx="79617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endParaRPr lang="en-US" sz="12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7086986" y="3743856"/>
            <a:ext cx="796176" cy="276999"/>
            <a:chOff x="4456282" y="2785468"/>
            <a:chExt cx="796176" cy="276999"/>
          </a:xfrm>
        </p:grpSpPr>
        <p:sp>
          <p:nvSpPr>
            <p:cNvPr id="137" name="TextBox 136"/>
            <p:cNvSpPr txBox="1"/>
            <p:nvPr/>
          </p:nvSpPr>
          <p:spPr>
            <a:xfrm>
              <a:off x="4456282" y="2785468"/>
              <a:ext cx="79617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cwRotate</a:t>
              </a:r>
              <a:endParaRPr lang="en-US" sz="12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4456282" y="3058153"/>
              <a:ext cx="7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5914691" y="3939714"/>
            <a:ext cx="796176" cy="276999"/>
            <a:chOff x="4456282" y="2785468"/>
            <a:chExt cx="796176" cy="276999"/>
          </a:xfrm>
        </p:grpSpPr>
        <p:sp>
          <p:nvSpPr>
            <p:cNvPr id="144" name="TextBox 143"/>
            <p:cNvSpPr txBox="1"/>
            <p:nvPr/>
          </p:nvSpPr>
          <p:spPr>
            <a:xfrm>
              <a:off x="4456282" y="2785468"/>
              <a:ext cx="79617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ccwRotate</a:t>
              </a:r>
              <a:endParaRPr lang="en-US" sz="1200" dirty="0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4456282" y="3058153"/>
              <a:ext cx="7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9857910" y="5534070"/>
            <a:ext cx="988971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degC</a:t>
            </a:r>
          </a:p>
          <a:p>
            <a:pPr algn="ctr"/>
            <a:r>
              <a:rPr lang="en-US" sz="1100" dirty="0"/>
              <a:t>degCFlag==1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819096" y="3340725"/>
            <a:ext cx="587647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lwrBnd</a:t>
            </a:r>
            <a:endParaRPr 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81208" y="3331072"/>
            <a:ext cx="71250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upprBnd</a:t>
            </a:r>
            <a:endParaRPr lang="en-US" sz="1100" dirty="0"/>
          </a:p>
        </p:txBody>
      </p:sp>
      <p:sp>
        <p:nvSpPr>
          <p:cNvPr id="159" name="TextBox 158"/>
          <p:cNvSpPr txBox="1"/>
          <p:nvPr/>
        </p:nvSpPr>
        <p:spPr>
          <a:xfrm>
            <a:off x="9779823" y="2183187"/>
            <a:ext cx="587647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lwrBnd</a:t>
            </a:r>
            <a:endParaRPr 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0641935" y="2173534"/>
            <a:ext cx="71250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upprBnd</a:t>
            </a:r>
            <a:endParaRPr 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9804268" y="1101303"/>
            <a:ext cx="587647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lwrBnd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0666380" y="1091650"/>
            <a:ext cx="712506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upprBnd</a:t>
            </a:r>
            <a:endParaRPr lang="en-US" sz="1100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7303146" y="404300"/>
            <a:ext cx="1179334" cy="529805"/>
            <a:chOff x="5297697" y="1116838"/>
            <a:chExt cx="1671760" cy="585381"/>
          </a:xfrm>
        </p:grpSpPr>
        <p:sp>
          <p:nvSpPr>
            <p:cNvPr id="165" name="TextBox 164"/>
            <p:cNvSpPr txBox="1"/>
            <p:nvPr/>
          </p:nvSpPr>
          <p:spPr>
            <a:xfrm>
              <a:off x="5297697" y="111683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/>
                <a:t>btnPress</a:t>
              </a:r>
              <a:endParaRPr lang="en-US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97697" y="1396163"/>
              <a:ext cx="1671760" cy="30605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menuLevel</a:t>
              </a:r>
              <a:r>
                <a:rPr lang="en-US" sz="1200" dirty="0"/>
                <a:t>== 2</a:t>
              </a:r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V="1">
              <a:off x="5692030" y="1371844"/>
              <a:ext cx="899797" cy="1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eform 167"/>
          <p:cNvSpPr/>
          <p:nvPr/>
        </p:nvSpPr>
        <p:spPr>
          <a:xfrm>
            <a:off x="7620000" y="1074054"/>
            <a:ext cx="653143" cy="711203"/>
          </a:xfrm>
          <a:custGeom>
            <a:avLst/>
            <a:gdLst>
              <a:gd name="connsiteX0" fmla="*/ 0 w 653143"/>
              <a:gd name="connsiteY0" fmla="*/ 711203 h 711203"/>
              <a:gd name="connsiteX1" fmla="*/ 116114 w 653143"/>
              <a:gd name="connsiteY1" fmla="*/ 116117 h 711203"/>
              <a:gd name="connsiteX2" fmla="*/ 653143 w 653143"/>
              <a:gd name="connsiteY2" fmla="*/ 3 h 71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711203">
                <a:moveTo>
                  <a:pt x="0" y="711203"/>
                </a:moveTo>
                <a:cubicBezTo>
                  <a:pt x="3628" y="472926"/>
                  <a:pt x="7257" y="234650"/>
                  <a:pt x="116114" y="116117"/>
                </a:cubicBezTo>
                <a:cubicBezTo>
                  <a:pt x="224971" y="-2416"/>
                  <a:pt x="653143" y="3"/>
                  <a:pt x="653143" y="3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>
            <a:off x="9129486" y="1493846"/>
            <a:ext cx="188709" cy="566057"/>
          </a:xfrm>
          <a:custGeom>
            <a:avLst/>
            <a:gdLst>
              <a:gd name="connsiteX0" fmla="*/ 0 w 188709"/>
              <a:gd name="connsiteY0" fmla="*/ 0 h 566057"/>
              <a:gd name="connsiteX1" fmla="*/ 188685 w 188709"/>
              <a:gd name="connsiteY1" fmla="*/ 319314 h 566057"/>
              <a:gd name="connsiteX2" fmla="*/ 14514 w 188709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09" h="566057">
                <a:moveTo>
                  <a:pt x="0" y="0"/>
                </a:moveTo>
                <a:cubicBezTo>
                  <a:pt x="93133" y="112485"/>
                  <a:pt x="186266" y="224971"/>
                  <a:pt x="188685" y="319314"/>
                </a:cubicBezTo>
                <a:cubicBezTo>
                  <a:pt x="191104" y="413657"/>
                  <a:pt x="14514" y="566057"/>
                  <a:pt x="14514" y="566057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/>
          <p:cNvSpPr/>
          <p:nvPr/>
        </p:nvSpPr>
        <p:spPr>
          <a:xfrm>
            <a:off x="9129486" y="2648715"/>
            <a:ext cx="188709" cy="566057"/>
          </a:xfrm>
          <a:custGeom>
            <a:avLst/>
            <a:gdLst>
              <a:gd name="connsiteX0" fmla="*/ 0 w 188709"/>
              <a:gd name="connsiteY0" fmla="*/ 0 h 566057"/>
              <a:gd name="connsiteX1" fmla="*/ 188685 w 188709"/>
              <a:gd name="connsiteY1" fmla="*/ 319314 h 566057"/>
              <a:gd name="connsiteX2" fmla="*/ 14514 w 188709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09" h="566057">
                <a:moveTo>
                  <a:pt x="0" y="0"/>
                </a:moveTo>
                <a:cubicBezTo>
                  <a:pt x="93133" y="112485"/>
                  <a:pt x="186266" y="224971"/>
                  <a:pt x="188685" y="319314"/>
                </a:cubicBezTo>
                <a:cubicBezTo>
                  <a:pt x="191104" y="413657"/>
                  <a:pt x="14514" y="566057"/>
                  <a:pt x="14514" y="566057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0"/>
          <p:cNvSpPr/>
          <p:nvPr/>
        </p:nvSpPr>
        <p:spPr>
          <a:xfrm>
            <a:off x="8069482" y="1378857"/>
            <a:ext cx="290747" cy="1930400"/>
          </a:xfrm>
          <a:custGeom>
            <a:avLst/>
            <a:gdLst>
              <a:gd name="connsiteX0" fmla="*/ 290747 w 290747"/>
              <a:gd name="connsiteY0" fmla="*/ 1930400 h 1930400"/>
              <a:gd name="connsiteX1" fmla="*/ 461 w 290747"/>
              <a:gd name="connsiteY1" fmla="*/ 914400 h 1930400"/>
              <a:gd name="connsiteX2" fmla="*/ 218175 w 290747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747" h="1930400">
                <a:moveTo>
                  <a:pt x="290747" y="1930400"/>
                </a:moveTo>
                <a:cubicBezTo>
                  <a:pt x="151651" y="1583266"/>
                  <a:pt x="12556" y="1236133"/>
                  <a:pt x="461" y="914400"/>
                </a:cubicBezTo>
                <a:cubicBezTo>
                  <a:pt x="-11634" y="592667"/>
                  <a:pt x="218175" y="0"/>
                  <a:pt x="218175" y="0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11144972" y="5534070"/>
            <a:ext cx="988971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err="1"/>
              <a:t>degF</a:t>
            </a:r>
            <a:endParaRPr lang="en-US" sz="1100" u="sng" dirty="0"/>
          </a:p>
          <a:p>
            <a:pPr algn="ctr"/>
            <a:r>
              <a:rPr lang="en-US" sz="1100" dirty="0"/>
              <a:t>degCFlag==0</a:t>
            </a:r>
          </a:p>
        </p:txBody>
      </p:sp>
      <p:sp>
        <p:nvSpPr>
          <p:cNvPr id="173" name="Freeform 172"/>
          <p:cNvSpPr/>
          <p:nvPr/>
        </p:nvSpPr>
        <p:spPr>
          <a:xfrm>
            <a:off x="7968343" y="5718629"/>
            <a:ext cx="841828" cy="319581"/>
          </a:xfrm>
          <a:custGeom>
            <a:avLst/>
            <a:gdLst>
              <a:gd name="connsiteX0" fmla="*/ 0 w 841828"/>
              <a:gd name="connsiteY0" fmla="*/ 43542 h 319581"/>
              <a:gd name="connsiteX1" fmla="*/ 406400 w 841828"/>
              <a:gd name="connsiteY1" fmla="*/ 319314 h 319581"/>
              <a:gd name="connsiteX2" fmla="*/ 841828 w 841828"/>
              <a:gd name="connsiteY2" fmla="*/ 0 h 31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828" h="319581">
                <a:moveTo>
                  <a:pt x="0" y="43542"/>
                </a:moveTo>
                <a:cubicBezTo>
                  <a:pt x="133047" y="185056"/>
                  <a:pt x="266095" y="326571"/>
                  <a:pt x="406400" y="319314"/>
                </a:cubicBezTo>
                <a:cubicBezTo>
                  <a:pt x="546705" y="312057"/>
                  <a:pt x="841828" y="0"/>
                  <a:pt x="841828" y="0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7832055" y="6026431"/>
            <a:ext cx="1179334" cy="529805"/>
            <a:chOff x="5297697" y="1116838"/>
            <a:chExt cx="1671760" cy="585381"/>
          </a:xfrm>
        </p:grpSpPr>
        <p:sp>
          <p:nvSpPr>
            <p:cNvPr id="175" name="TextBox 174"/>
            <p:cNvSpPr txBox="1"/>
            <p:nvPr/>
          </p:nvSpPr>
          <p:spPr>
            <a:xfrm>
              <a:off x="5297697" y="1116838"/>
              <a:ext cx="167176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/>
                <a:t>btnPress</a:t>
              </a:r>
              <a:endParaRPr lang="en-US" sz="12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297697" y="1396163"/>
              <a:ext cx="1671760" cy="30605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menuLevel</a:t>
              </a:r>
              <a:r>
                <a:rPr lang="en-US" sz="1200" dirty="0"/>
                <a:t>==3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5692030" y="1371844"/>
              <a:ext cx="899797" cy="1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9242284" y="1587433"/>
            <a:ext cx="796176" cy="276999"/>
            <a:chOff x="4456282" y="2785468"/>
            <a:chExt cx="796176" cy="276999"/>
          </a:xfrm>
        </p:grpSpPr>
        <p:sp>
          <p:nvSpPr>
            <p:cNvPr id="179" name="TextBox 178"/>
            <p:cNvSpPr txBox="1"/>
            <p:nvPr/>
          </p:nvSpPr>
          <p:spPr>
            <a:xfrm>
              <a:off x="4456282" y="2785468"/>
              <a:ext cx="79617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cwRotate</a:t>
              </a:r>
              <a:endParaRPr lang="en-US" sz="1200" dirty="0"/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4456282" y="3058153"/>
              <a:ext cx="7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9307442" y="2715165"/>
            <a:ext cx="796176" cy="276999"/>
            <a:chOff x="4456282" y="2785468"/>
            <a:chExt cx="796176" cy="276999"/>
          </a:xfrm>
        </p:grpSpPr>
        <p:sp>
          <p:nvSpPr>
            <p:cNvPr id="182" name="TextBox 181"/>
            <p:cNvSpPr txBox="1"/>
            <p:nvPr/>
          </p:nvSpPr>
          <p:spPr>
            <a:xfrm>
              <a:off x="4456282" y="2785468"/>
              <a:ext cx="79617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cwRotate</a:t>
              </a:r>
              <a:endParaRPr lang="en-US" sz="1200" dirty="0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4456282" y="3058153"/>
              <a:ext cx="7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7822675" y="2726684"/>
            <a:ext cx="796176" cy="276999"/>
            <a:chOff x="4456282" y="2785468"/>
            <a:chExt cx="796176" cy="276999"/>
          </a:xfrm>
        </p:grpSpPr>
        <p:sp>
          <p:nvSpPr>
            <p:cNvPr id="185" name="TextBox 184"/>
            <p:cNvSpPr txBox="1"/>
            <p:nvPr/>
          </p:nvSpPr>
          <p:spPr>
            <a:xfrm>
              <a:off x="4456282" y="2785468"/>
              <a:ext cx="79617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err="1"/>
                <a:t>ccwRotate</a:t>
              </a:r>
              <a:endParaRPr lang="en-US" sz="1200" dirty="0"/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4456282" y="3058153"/>
              <a:ext cx="796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EEC244-E841-6B4D-8C95-5FB1D9BD9793}"/>
              </a:ext>
            </a:extLst>
          </p:cNvPr>
          <p:cNvSpPr txBox="1"/>
          <p:nvPr/>
        </p:nvSpPr>
        <p:spPr>
          <a:xfrm rot="20214376">
            <a:off x="127760" y="1847907"/>
            <a:ext cx="108403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</a:rPr>
              <a:t>----OLD-----</a:t>
            </a:r>
          </a:p>
        </p:txBody>
      </p:sp>
    </p:spTree>
    <p:extLst>
      <p:ext uri="{BB962C8B-B14F-4D97-AF65-F5344CB8AC3E}">
        <p14:creationId xmlns:p14="http://schemas.microsoft.com/office/powerpoint/2010/main" val="190409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14249</TotalTime>
  <Words>537</Words>
  <Application>Microsoft Macintosh PowerPoint</Application>
  <PresentationFormat>Widescreen</PresentationFormat>
  <Paragraphs>146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Greenstreet</dc:creator>
  <cp:lastModifiedBy>Microsoft Office User</cp:lastModifiedBy>
  <cp:revision>46</cp:revision>
  <dcterms:created xsi:type="dcterms:W3CDTF">2017-12-06T07:18:07Z</dcterms:created>
  <dcterms:modified xsi:type="dcterms:W3CDTF">2020-08-21T00:53:32Z</dcterms:modified>
</cp:coreProperties>
</file>