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712"/>
  </p:normalViewPr>
  <p:slideViewPr>
    <p:cSldViewPr snapToGrid="0" snapToObjects="1">
      <p:cViewPr varScale="1">
        <p:scale>
          <a:sx n="102" d="100"/>
          <a:sy n="102" d="100"/>
        </p:scale>
        <p:origin x="41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AF2C5-3735-4142-86A3-355CF316EF9E}" type="datetimeFigureOut">
              <a:rPr lang="en-US" smtClean="0"/>
              <a:t>12/6/17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23575-3D25-B741-9F7A-8BB3FD744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20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AF2C5-3735-4142-86A3-355CF316EF9E}" type="datetimeFigureOut">
              <a:rPr lang="en-US" smtClean="0"/>
              <a:t>12/6/17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23575-3D25-B741-9F7A-8BB3FD744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304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AF2C5-3735-4142-86A3-355CF316EF9E}" type="datetimeFigureOut">
              <a:rPr lang="en-US" smtClean="0"/>
              <a:t>12/6/17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23575-3D25-B741-9F7A-8BB3FD744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459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AF2C5-3735-4142-86A3-355CF316EF9E}" type="datetimeFigureOut">
              <a:rPr lang="en-US" smtClean="0"/>
              <a:t>12/6/17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23575-3D25-B741-9F7A-8BB3FD744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8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AF2C5-3735-4142-86A3-355CF316EF9E}" type="datetimeFigureOut">
              <a:rPr lang="en-US" smtClean="0"/>
              <a:t>12/6/17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23575-3D25-B741-9F7A-8BB3FD744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687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AF2C5-3735-4142-86A3-355CF316EF9E}" type="datetimeFigureOut">
              <a:rPr lang="en-US" smtClean="0"/>
              <a:t>12/6/17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23575-3D25-B741-9F7A-8BB3FD744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951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AF2C5-3735-4142-86A3-355CF316EF9E}" type="datetimeFigureOut">
              <a:rPr lang="en-US" smtClean="0"/>
              <a:t>12/6/17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23575-3D25-B741-9F7A-8BB3FD744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656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AF2C5-3735-4142-86A3-355CF316EF9E}" type="datetimeFigureOut">
              <a:rPr lang="en-US" smtClean="0"/>
              <a:t>12/6/17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23575-3D25-B741-9F7A-8BB3FD744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598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AF2C5-3735-4142-86A3-355CF316EF9E}" type="datetimeFigureOut">
              <a:rPr lang="en-US" smtClean="0"/>
              <a:t>12/6/17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23575-3D25-B741-9F7A-8BB3FD744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686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AF2C5-3735-4142-86A3-355CF316EF9E}" type="datetimeFigureOut">
              <a:rPr lang="en-US" smtClean="0"/>
              <a:t>12/6/17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23575-3D25-B741-9F7A-8BB3FD744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1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AF2C5-3735-4142-86A3-355CF316EF9E}" type="datetimeFigureOut">
              <a:rPr lang="en-US" smtClean="0"/>
              <a:t>12/6/17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23575-3D25-B741-9F7A-8BB3FD744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228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CAF2C5-3735-4142-86A3-355CF316EF9E}" type="datetimeFigureOut">
              <a:rPr lang="en-US" smtClean="0"/>
              <a:t>12/6/17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023575-3D25-B741-9F7A-8BB3FD744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992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6197" y="538619"/>
            <a:ext cx="191648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Sleep</a:t>
            </a:r>
          </a:p>
          <a:p>
            <a:r>
              <a:rPr lang="en-US" sz="1400" dirty="0" smtClean="0"/>
              <a:t>Waiting </a:t>
            </a:r>
          </a:p>
          <a:p>
            <a:r>
              <a:rPr lang="en-US" sz="1400" dirty="0" smtClean="0"/>
              <a:t>Awake</a:t>
            </a:r>
          </a:p>
          <a:p>
            <a:r>
              <a:rPr lang="en-US" sz="1400" dirty="0" smtClean="0"/>
              <a:t>Data Display</a:t>
            </a:r>
          </a:p>
          <a:p>
            <a:r>
              <a:rPr lang="en-US" sz="1400" dirty="0" smtClean="0"/>
              <a:t>Data (limits) entry</a:t>
            </a:r>
          </a:p>
          <a:p>
            <a:endParaRPr lang="en-US" sz="1400" dirty="0"/>
          </a:p>
        </p:txBody>
      </p:sp>
      <p:grpSp>
        <p:nvGrpSpPr>
          <p:cNvPr id="12" name="Group 11"/>
          <p:cNvGrpSpPr/>
          <p:nvPr/>
        </p:nvGrpSpPr>
        <p:grpSpPr>
          <a:xfrm>
            <a:off x="2530257" y="350730"/>
            <a:ext cx="1152395" cy="1152395"/>
            <a:chOff x="1089764" y="2668044"/>
            <a:chExt cx="1152395" cy="1152395"/>
          </a:xfrm>
        </p:grpSpPr>
        <p:sp>
          <p:nvSpPr>
            <p:cNvPr id="5" name="Oval 4"/>
            <p:cNvSpPr/>
            <p:nvPr/>
          </p:nvSpPr>
          <p:spPr>
            <a:xfrm>
              <a:off x="1089764" y="2668044"/>
              <a:ext cx="1152395" cy="115239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/>
            <p:nvPr/>
          </p:nvCxnSpPr>
          <p:spPr>
            <a:xfrm flipV="1">
              <a:off x="1202498" y="3244241"/>
              <a:ext cx="926926" cy="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1263737" y="2735125"/>
              <a:ext cx="804449" cy="442035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>
              <a:defPPr>
                <a:defRPr lang="en-US"/>
              </a:defPPr>
              <a:lvl1pPr algn="ctr">
                <a:defRPr sz="1200"/>
              </a:lvl1pPr>
            </a:lstStyle>
            <a:p>
              <a:r>
                <a:rPr lang="en-US" dirty="0" smtClean="0"/>
                <a:t>State</a:t>
              </a:r>
              <a:br>
                <a:rPr lang="en-US" dirty="0" smtClean="0"/>
              </a:br>
              <a:r>
                <a:rPr lang="en-US" dirty="0" smtClean="0"/>
                <a:t>Name</a:t>
              </a:r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263737" y="3289548"/>
              <a:ext cx="804449" cy="411257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lang="en-US" sz="1100" dirty="0" smtClean="0"/>
                <a:t>Output</a:t>
              </a:r>
              <a:br>
                <a:rPr lang="en-US" sz="1100" dirty="0" smtClean="0"/>
              </a:br>
              <a:r>
                <a:rPr lang="en-US" sz="1100" dirty="0" smtClean="0"/>
                <a:t>Values</a:t>
              </a:r>
              <a:endParaRPr lang="en-US" sz="1100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1294354" y="3480658"/>
            <a:ext cx="1235903" cy="1237714"/>
            <a:chOff x="680580" y="2549325"/>
            <a:chExt cx="1235903" cy="1237714"/>
          </a:xfrm>
        </p:grpSpPr>
        <p:sp>
          <p:nvSpPr>
            <p:cNvPr id="14" name="Oval 13"/>
            <p:cNvSpPr/>
            <p:nvPr/>
          </p:nvSpPr>
          <p:spPr>
            <a:xfrm>
              <a:off x="722334" y="2591985"/>
              <a:ext cx="1152395" cy="115239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/>
            <p:cNvCxnSpPr/>
            <p:nvPr/>
          </p:nvCxnSpPr>
          <p:spPr>
            <a:xfrm flipV="1">
              <a:off x="835068" y="3171174"/>
              <a:ext cx="926926" cy="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896307" y="2662058"/>
              <a:ext cx="804449" cy="442035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>
              <a:defPPr>
                <a:defRPr lang="en-US"/>
              </a:defPPr>
              <a:lvl1pPr algn="ctr">
                <a:defRPr sz="1200"/>
              </a:lvl1pPr>
            </a:lstStyle>
            <a:p>
              <a:r>
                <a:rPr lang="en-US" dirty="0" smtClean="0"/>
                <a:t>State</a:t>
              </a:r>
              <a:br>
                <a:rPr lang="en-US" dirty="0" smtClean="0"/>
              </a:br>
              <a:r>
                <a:rPr lang="en-US" dirty="0" smtClean="0"/>
                <a:t>Name</a:t>
              </a:r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96307" y="3216481"/>
              <a:ext cx="804449" cy="411257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lang="en-US" sz="1100" dirty="0" smtClean="0"/>
                <a:t>Output</a:t>
              </a:r>
              <a:br>
                <a:rPr lang="en-US" sz="1100" dirty="0" smtClean="0"/>
              </a:br>
              <a:r>
                <a:rPr lang="en-US" sz="1100" dirty="0" smtClean="0"/>
                <a:t>Values</a:t>
              </a:r>
              <a:endParaRPr lang="en-US" sz="1100" dirty="0"/>
            </a:p>
          </p:txBody>
        </p:sp>
        <p:sp>
          <p:nvSpPr>
            <p:cNvPr id="18" name="Oval 17"/>
            <p:cNvSpPr/>
            <p:nvPr/>
          </p:nvSpPr>
          <p:spPr>
            <a:xfrm>
              <a:off x="680580" y="2549325"/>
              <a:ext cx="1235903" cy="1237714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084875" y="2854947"/>
            <a:ext cx="1152395" cy="1152395"/>
            <a:chOff x="3471101" y="1923614"/>
            <a:chExt cx="1152395" cy="1152395"/>
          </a:xfrm>
        </p:grpSpPr>
        <p:sp>
          <p:nvSpPr>
            <p:cNvPr id="21" name="Oval 20"/>
            <p:cNvSpPr/>
            <p:nvPr/>
          </p:nvSpPr>
          <p:spPr>
            <a:xfrm>
              <a:off x="3471101" y="1923614"/>
              <a:ext cx="1152395" cy="115239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Connector 21"/>
            <p:cNvCxnSpPr/>
            <p:nvPr/>
          </p:nvCxnSpPr>
          <p:spPr>
            <a:xfrm flipV="1">
              <a:off x="3583835" y="2499811"/>
              <a:ext cx="926926" cy="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3645074" y="1990695"/>
              <a:ext cx="804449" cy="442035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>
              <a:defPPr>
                <a:defRPr lang="en-US"/>
              </a:defPPr>
              <a:lvl1pPr algn="ctr">
                <a:defRPr sz="1200"/>
              </a:lvl1pPr>
            </a:lstStyle>
            <a:p>
              <a:r>
                <a:rPr lang="en-US" dirty="0" smtClean="0"/>
                <a:t>State</a:t>
              </a:r>
              <a:br>
                <a:rPr lang="en-US" dirty="0" smtClean="0"/>
              </a:br>
              <a:r>
                <a:rPr lang="en-US" dirty="0" smtClean="0"/>
                <a:t>Name</a:t>
              </a:r>
              <a:endParaRPr 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645074" y="2545118"/>
              <a:ext cx="804449" cy="411257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lang="en-US" sz="1100" dirty="0" smtClean="0"/>
                <a:t>Output</a:t>
              </a:r>
              <a:br>
                <a:rPr lang="en-US" sz="1100" dirty="0" smtClean="0"/>
              </a:br>
              <a:r>
                <a:rPr lang="en-US" sz="1100" dirty="0" smtClean="0"/>
                <a:t>Values</a:t>
              </a:r>
              <a:endParaRPr lang="en-US" sz="1100" dirty="0"/>
            </a:p>
          </p:txBody>
        </p:sp>
      </p:grpSp>
      <p:sp>
        <p:nvSpPr>
          <p:cNvPr id="2" name="Freeform 1"/>
          <p:cNvSpPr/>
          <p:nvPr/>
        </p:nvSpPr>
        <p:spPr>
          <a:xfrm>
            <a:off x="2254684" y="3052047"/>
            <a:ext cx="1841326" cy="497226"/>
          </a:xfrm>
          <a:custGeom>
            <a:avLst/>
            <a:gdLst>
              <a:gd name="connsiteX0" fmla="*/ 0 w 1841326"/>
              <a:gd name="connsiteY0" fmla="*/ 497226 h 497226"/>
              <a:gd name="connsiteX1" fmla="*/ 663879 w 1841326"/>
              <a:gd name="connsiteY1" fmla="*/ 8711 h 497226"/>
              <a:gd name="connsiteX2" fmla="*/ 1841326 w 1841326"/>
              <a:gd name="connsiteY2" fmla="*/ 171549 h 497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41326" h="497226">
                <a:moveTo>
                  <a:pt x="0" y="497226"/>
                </a:moveTo>
                <a:cubicBezTo>
                  <a:pt x="178495" y="280108"/>
                  <a:pt x="356991" y="62990"/>
                  <a:pt x="663879" y="8711"/>
                </a:cubicBezTo>
                <a:cubicBezTo>
                  <a:pt x="970767" y="-45569"/>
                  <a:pt x="1841326" y="171549"/>
                  <a:pt x="1841326" y="171549"/>
                </a:cubicBezTo>
              </a:path>
            </a:pathLst>
          </a:custGeom>
          <a:noFill/>
          <a:ln w="25400">
            <a:solidFill>
              <a:srgbClr val="7030A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1696810" y="2435107"/>
            <a:ext cx="1847358" cy="571634"/>
            <a:chOff x="5209898" y="1073818"/>
            <a:chExt cx="1847358" cy="571634"/>
          </a:xfrm>
        </p:grpSpPr>
        <p:sp>
          <p:nvSpPr>
            <p:cNvPr id="3" name="TextBox 2"/>
            <p:cNvSpPr txBox="1"/>
            <p:nvPr/>
          </p:nvSpPr>
          <p:spPr>
            <a:xfrm>
              <a:off x="5297697" y="1073818"/>
              <a:ext cx="1671760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sz="1200" dirty="0" smtClean="0"/>
                <a:t>Transition Conditions</a:t>
              </a:r>
              <a:endParaRPr lang="en-US" sz="12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297697" y="1368453"/>
              <a:ext cx="1671760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sz="1200" dirty="0" smtClean="0"/>
                <a:t>Actions on </a:t>
              </a:r>
              <a:r>
                <a:rPr lang="en-US" sz="1200" dirty="0"/>
                <a:t>Transition </a:t>
              </a:r>
            </a:p>
          </p:txBody>
        </p:sp>
        <p:cxnSp>
          <p:nvCxnSpPr>
            <p:cNvPr id="26" name="Straight Connector 25"/>
            <p:cNvCxnSpPr/>
            <p:nvPr/>
          </p:nvCxnSpPr>
          <p:spPr>
            <a:xfrm flipV="1">
              <a:off x="5209898" y="1366557"/>
              <a:ext cx="1847358" cy="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040979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21</Words>
  <Application>Microsoft Macintosh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 Greenstreet</dc:creator>
  <cp:lastModifiedBy>Carl Greenstreet</cp:lastModifiedBy>
  <cp:revision>8</cp:revision>
  <dcterms:created xsi:type="dcterms:W3CDTF">2017-12-06T07:18:07Z</dcterms:created>
  <dcterms:modified xsi:type="dcterms:W3CDTF">2017-12-06T08:44:31Z</dcterms:modified>
</cp:coreProperties>
</file>