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2DD41-1939-4A34-AA09-79FAB35C7DCB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36FADD-628D-4E29-86BD-81C29A142B0B}">
      <dgm:prSet/>
      <dgm:spPr/>
      <dgm:t>
        <a:bodyPr/>
        <a:lstStyle/>
        <a:p>
          <a:r>
            <a:rPr lang="en-US"/>
            <a:t>Overall accuracy at identifying the music objects: 100%</a:t>
          </a:r>
        </a:p>
      </dgm:t>
    </dgm:pt>
    <dgm:pt modelId="{CBAA09E2-4EDB-4491-8E38-259CC3781C5D}" type="parTrans" cxnId="{8639990C-23A8-4853-83EE-6AA22AF3E6B5}">
      <dgm:prSet/>
      <dgm:spPr/>
      <dgm:t>
        <a:bodyPr/>
        <a:lstStyle/>
        <a:p>
          <a:endParaRPr lang="en-US"/>
        </a:p>
      </dgm:t>
    </dgm:pt>
    <dgm:pt modelId="{EF7F79BE-3D89-4825-9CFE-D190DABF62AF}" type="sibTrans" cxnId="{8639990C-23A8-4853-83EE-6AA22AF3E6B5}">
      <dgm:prSet/>
      <dgm:spPr/>
      <dgm:t>
        <a:bodyPr/>
        <a:lstStyle/>
        <a:p>
          <a:endParaRPr lang="en-US"/>
        </a:p>
      </dgm:t>
    </dgm:pt>
    <dgm:pt modelId="{F87444A6-C8D2-4DB6-B91F-F6FF3F4DAC5D}">
      <dgm:prSet/>
      <dgm:spPr/>
      <dgm:t>
        <a:bodyPr/>
        <a:lstStyle/>
        <a:p>
          <a:r>
            <a:rPr lang="en-US"/>
            <a:t>Overall accuracy at sorting the objects in order: 97.1%</a:t>
          </a:r>
        </a:p>
      </dgm:t>
    </dgm:pt>
    <dgm:pt modelId="{4E4E4FFA-2174-4A6F-B416-3A33237888B8}" type="parTrans" cxnId="{8C9353F1-3747-4939-9B68-6DD0CFC0E047}">
      <dgm:prSet/>
      <dgm:spPr/>
      <dgm:t>
        <a:bodyPr/>
        <a:lstStyle/>
        <a:p>
          <a:endParaRPr lang="en-US"/>
        </a:p>
      </dgm:t>
    </dgm:pt>
    <dgm:pt modelId="{0C0D143E-3662-4FDB-BBE3-5E2DBF93BD1F}" type="sibTrans" cxnId="{8C9353F1-3747-4939-9B68-6DD0CFC0E047}">
      <dgm:prSet/>
      <dgm:spPr/>
      <dgm:t>
        <a:bodyPr/>
        <a:lstStyle/>
        <a:p>
          <a:endParaRPr lang="en-US"/>
        </a:p>
      </dgm:t>
    </dgm:pt>
    <dgm:pt modelId="{187112B3-B108-448B-9323-110BA386BF3C}">
      <dgm:prSet/>
      <dgm:spPr/>
      <dgm:t>
        <a:bodyPr/>
        <a:lstStyle/>
        <a:p>
          <a:r>
            <a:rPr lang="en-US"/>
            <a:t>Template that didn’t show up in output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Redo screenshot with higher quality tool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fixed the issue</a:t>
          </a:r>
        </a:p>
      </dgm:t>
    </dgm:pt>
    <dgm:pt modelId="{EE441A5C-B64C-4ED8-892A-893A6285BAF9}" type="parTrans" cxnId="{117C0F38-26FB-47B2-861C-BFD677DAA782}">
      <dgm:prSet/>
      <dgm:spPr/>
      <dgm:t>
        <a:bodyPr/>
        <a:lstStyle/>
        <a:p>
          <a:endParaRPr lang="en-US"/>
        </a:p>
      </dgm:t>
    </dgm:pt>
    <dgm:pt modelId="{4BD7600B-E675-4A0C-B11C-F7E5F72B21C7}" type="sibTrans" cxnId="{117C0F38-26FB-47B2-861C-BFD677DAA782}">
      <dgm:prSet/>
      <dgm:spPr/>
      <dgm:t>
        <a:bodyPr/>
        <a:lstStyle/>
        <a:p>
          <a:endParaRPr lang="en-US"/>
        </a:p>
      </dgm:t>
    </dgm:pt>
    <dgm:pt modelId="{568AA88A-66FC-40F5-ACB8-0FC04E825689}">
      <dgm:prSet/>
      <dgm:spPr/>
      <dgm:t>
        <a:bodyPr/>
        <a:lstStyle/>
        <a:p>
          <a:r>
            <a:rPr lang="en-US"/>
            <a:t>Pianissimo, piano, and forte outputted out-of-order</a:t>
          </a:r>
        </a:p>
      </dgm:t>
    </dgm:pt>
    <dgm:pt modelId="{CEE03474-C592-4171-AFA0-C1642864F67C}" type="parTrans" cxnId="{CBF65297-DBE7-43AC-BE44-E8EEAFAC0746}">
      <dgm:prSet/>
      <dgm:spPr/>
      <dgm:t>
        <a:bodyPr/>
        <a:lstStyle/>
        <a:p>
          <a:endParaRPr lang="en-US"/>
        </a:p>
      </dgm:t>
    </dgm:pt>
    <dgm:pt modelId="{347D0369-3F06-4E97-BCE1-62071CBB90F5}" type="sibTrans" cxnId="{CBF65297-DBE7-43AC-BE44-E8EEAFAC0746}">
      <dgm:prSet/>
      <dgm:spPr/>
      <dgm:t>
        <a:bodyPr/>
        <a:lstStyle/>
        <a:p>
          <a:endParaRPr lang="en-US"/>
        </a:p>
      </dgm:t>
    </dgm:pt>
    <dgm:pt modelId="{E4DB1117-3B8D-41C8-B169-E05DBB2D6DB5}">
      <dgm:prSet/>
      <dgm:spPr/>
      <dgm:t>
        <a:bodyPr/>
        <a:lstStyle/>
        <a:p>
          <a:r>
            <a:rPr lang="en-US"/>
            <a:t>Due to clustering algorithm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y-coordinate of dynamic closer to 1</a:t>
          </a:r>
          <a:r>
            <a:rPr lang="en-US" baseline="30000"/>
            <a:t>st</a:t>
          </a:r>
          <a:r>
            <a:rPr lang="en-US"/>
            <a:t> object of 2</a:t>
          </a:r>
          <a:r>
            <a:rPr lang="en-US" baseline="30000"/>
            <a:t>nd</a:t>
          </a:r>
          <a:r>
            <a:rPr lang="en-US"/>
            <a:t> cluster than last object of 1</a:t>
          </a:r>
          <a:r>
            <a:rPr lang="en-US" baseline="30000"/>
            <a:t>st</a:t>
          </a:r>
          <a:r>
            <a:rPr lang="en-US"/>
            <a:t> cluster</a:t>
          </a:r>
        </a:p>
      </dgm:t>
    </dgm:pt>
    <dgm:pt modelId="{09095C96-A1C9-4759-9705-000B6EEBC5A6}" type="parTrans" cxnId="{E19FC780-1969-41E5-804F-CC606A9AE6DF}">
      <dgm:prSet/>
      <dgm:spPr/>
      <dgm:t>
        <a:bodyPr/>
        <a:lstStyle/>
        <a:p>
          <a:endParaRPr lang="en-US"/>
        </a:p>
      </dgm:t>
    </dgm:pt>
    <dgm:pt modelId="{94E4B84B-0A0E-4BB0-A024-DF58BC0D9051}" type="sibTrans" cxnId="{E19FC780-1969-41E5-804F-CC606A9AE6DF}">
      <dgm:prSet/>
      <dgm:spPr/>
      <dgm:t>
        <a:bodyPr/>
        <a:lstStyle/>
        <a:p>
          <a:endParaRPr lang="en-US"/>
        </a:p>
      </dgm:t>
    </dgm:pt>
    <dgm:pt modelId="{07A16D88-43C0-4418-A1EC-6E5B1C885097}" type="pres">
      <dgm:prSet presAssocID="{A782DD41-1939-4A34-AA09-79FAB35C7DCB}" presName="matrix" presStyleCnt="0">
        <dgm:presLayoutVars>
          <dgm:chMax val="1"/>
          <dgm:dir/>
          <dgm:resizeHandles val="exact"/>
        </dgm:presLayoutVars>
      </dgm:prSet>
      <dgm:spPr/>
    </dgm:pt>
    <dgm:pt modelId="{86ACB3CA-2281-452C-84FA-46B3968F4463}" type="pres">
      <dgm:prSet presAssocID="{A782DD41-1939-4A34-AA09-79FAB35C7DCB}" presName="axisShape" presStyleLbl="bgShp" presStyleIdx="0" presStyleCnt="1"/>
      <dgm:spPr/>
    </dgm:pt>
    <dgm:pt modelId="{5EE465B6-8534-472F-B407-1BAB02C73F5A}" type="pres">
      <dgm:prSet presAssocID="{A782DD41-1939-4A34-AA09-79FAB35C7DC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F07F12-A018-4CE7-9094-8464B5AB6CB9}" type="pres">
      <dgm:prSet presAssocID="{A782DD41-1939-4A34-AA09-79FAB35C7DC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5E3B93C-E631-4E7D-838E-B7CBE3614D07}" type="pres">
      <dgm:prSet presAssocID="{A782DD41-1939-4A34-AA09-79FAB35C7DC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4964F4-45F5-4A7F-9071-2E5605C80341}" type="pres">
      <dgm:prSet presAssocID="{A782DD41-1939-4A34-AA09-79FAB35C7DC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E3CF404-CC35-4603-AFF3-643CCA0C5780}" type="presOf" srcId="{E4DB1117-3B8D-41C8-B169-E05DBB2D6DB5}" destId="{264964F4-45F5-4A7F-9071-2E5605C80341}" srcOrd="0" destOrd="1" presId="urn:microsoft.com/office/officeart/2005/8/layout/matrix2"/>
    <dgm:cxn modelId="{8639990C-23A8-4853-83EE-6AA22AF3E6B5}" srcId="{A782DD41-1939-4A34-AA09-79FAB35C7DCB}" destId="{A936FADD-628D-4E29-86BD-81C29A142B0B}" srcOrd="0" destOrd="0" parTransId="{CBAA09E2-4EDB-4491-8E38-259CC3781C5D}" sibTransId="{EF7F79BE-3D89-4825-9CFE-D190DABF62AF}"/>
    <dgm:cxn modelId="{117C0F38-26FB-47B2-861C-BFD677DAA782}" srcId="{A782DD41-1939-4A34-AA09-79FAB35C7DCB}" destId="{187112B3-B108-448B-9323-110BA386BF3C}" srcOrd="2" destOrd="0" parTransId="{EE441A5C-B64C-4ED8-892A-893A6285BAF9}" sibTransId="{4BD7600B-E675-4A0C-B11C-F7E5F72B21C7}"/>
    <dgm:cxn modelId="{4EA61E45-AA9C-4628-ACB3-A2BED08433A0}" type="presOf" srcId="{568AA88A-66FC-40F5-ACB8-0FC04E825689}" destId="{264964F4-45F5-4A7F-9071-2E5605C80341}" srcOrd="0" destOrd="0" presId="urn:microsoft.com/office/officeart/2005/8/layout/matrix2"/>
    <dgm:cxn modelId="{4257706B-E16A-448E-9C0E-4599221E5122}" type="presOf" srcId="{F87444A6-C8D2-4DB6-B91F-F6FF3F4DAC5D}" destId="{8CF07F12-A018-4CE7-9094-8464B5AB6CB9}" srcOrd="0" destOrd="0" presId="urn:microsoft.com/office/officeart/2005/8/layout/matrix2"/>
    <dgm:cxn modelId="{7989074C-CBEA-4676-B71F-A73A6F0A37C1}" type="presOf" srcId="{A782DD41-1939-4A34-AA09-79FAB35C7DCB}" destId="{07A16D88-43C0-4418-A1EC-6E5B1C885097}" srcOrd="0" destOrd="0" presId="urn:microsoft.com/office/officeart/2005/8/layout/matrix2"/>
    <dgm:cxn modelId="{2CDFE973-BF8E-4C99-8B52-2641D9728BED}" type="presOf" srcId="{A936FADD-628D-4E29-86BD-81C29A142B0B}" destId="{5EE465B6-8534-472F-B407-1BAB02C73F5A}" srcOrd="0" destOrd="0" presId="urn:microsoft.com/office/officeart/2005/8/layout/matrix2"/>
    <dgm:cxn modelId="{E19FC780-1969-41E5-804F-CC606A9AE6DF}" srcId="{568AA88A-66FC-40F5-ACB8-0FC04E825689}" destId="{E4DB1117-3B8D-41C8-B169-E05DBB2D6DB5}" srcOrd="0" destOrd="0" parTransId="{09095C96-A1C9-4759-9705-000B6EEBC5A6}" sibTransId="{94E4B84B-0A0E-4BB0-A024-DF58BC0D9051}"/>
    <dgm:cxn modelId="{CBF65297-DBE7-43AC-BE44-E8EEAFAC0746}" srcId="{A782DD41-1939-4A34-AA09-79FAB35C7DCB}" destId="{568AA88A-66FC-40F5-ACB8-0FC04E825689}" srcOrd="3" destOrd="0" parTransId="{CEE03474-C592-4171-AFA0-C1642864F67C}" sibTransId="{347D0369-3F06-4E97-BCE1-62071CBB90F5}"/>
    <dgm:cxn modelId="{C3013CA5-AC84-4E8C-9E25-79A9F9E23E03}" type="presOf" srcId="{187112B3-B108-448B-9323-110BA386BF3C}" destId="{15E3B93C-E631-4E7D-838E-B7CBE3614D07}" srcOrd="0" destOrd="0" presId="urn:microsoft.com/office/officeart/2005/8/layout/matrix2"/>
    <dgm:cxn modelId="{8C9353F1-3747-4939-9B68-6DD0CFC0E047}" srcId="{A782DD41-1939-4A34-AA09-79FAB35C7DCB}" destId="{F87444A6-C8D2-4DB6-B91F-F6FF3F4DAC5D}" srcOrd="1" destOrd="0" parTransId="{4E4E4FFA-2174-4A6F-B416-3A33237888B8}" sibTransId="{0C0D143E-3662-4FDB-BBE3-5E2DBF93BD1F}"/>
    <dgm:cxn modelId="{0D8A4A95-BDEB-46C5-B941-BE5944EAB1CC}" type="presParOf" srcId="{07A16D88-43C0-4418-A1EC-6E5B1C885097}" destId="{86ACB3CA-2281-452C-84FA-46B3968F4463}" srcOrd="0" destOrd="0" presId="urn:microsoft.com/office/officeart/2005/8/layout/matrix2"/>
    <dgm:cxn modelId="{2F836E3A-F992-407F-9789-17F843B6BE0B}" type="presParOf" srcId="{07A16D88-43C0-4418-A1EC-6E5B1C885097}" destId="{5EE465B6-8534-472F-B407-1BAB02C73F5A}" srcOrd="1" destOrd="0" presId="urn:microsoft.com/office/officeart/2005/8/layout/matrix2"/>
    <dgm:cxn modelId="{E27DF611-D9AD-4EBC-A085-8E5A8BDFB7E3}" type="presParOf" srcId="{07A16D88-43C0-4418-A1EC-6E5B1C885097}" destId="{8CF07F12-A018-4CE7-9094-8464B5AB6CB9}" srcOrd="2" destOrd="0" presId="urn:microsoft.com/office/officeart/2005/8/layout/matrix2"/>
    <dgm:cxn modelId="{0D159E7F-FE1E-47D3-A1FE-3506B49008BB}" type="presParOf" srcId="{07A16D88-43C0-4418-A1EC-6E5B1C885097}" destId="{15E3B93C-E631-4E7D-838E-B7CBE3614D07}" srcOrd="3" destOrd="0" presId="urn:microsoft.com/office/officeart/2005/8/layout/matrix2"/>
    <dgm:cxn modelId="{CE571725-E877-426F-91FC-AC8AEEE92702}" type="presParOf" srcId="{07A16D88-43C0-4418-A1EC-6E5B1C885097}" destId="{264964F4-45F5-4A7F-9071-2E5605C8034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05DB0-A527-4335-A23E-3CF65BEE61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9F3526-1420-4D03-905A-860E58680CBB}">
      <dgm:prSet/>
      <dgm:spPr/>
      <dgm:t>
        <a:bodyPr/>
        <a:lstStyle/>
        <a:p>
          <a:r>
            <a:rPr lang="en-US"/>
            <a:t>Create full-length music sheets</a:t>
          </a:r>
        </a:p>
      </dgm:t>
    </dgm:pt>
    <dgm:pt modelId="{F0F0E456-2896-43A6-8F43-58DA620BAA6B}" type="parTrans" cxnId="{9162AEC0-0128-4CF8-8F1F-DCA511FE62E5}">
      <dgm:prSet/>
      <dgm:spPr/>
      <dgm:t>
        <a:bodyPr/>
        <a:lstStyle/>
        <a:p>
          <a:endParaRPr lang="en-US"/>
        </a:p>
      </dgm:t>
    </dgm:pt>
    <dgm:pt modelId="{3CC77A15-AAE5-4733-AB66-C173A32C50E1}" type="sibTrans" cxnId="{9162AEC0-0128-4CF8-8F1F-DCA511FE62E5}">
      <dgm:prSet/>
      <dgm:spPr/>
      <dgm:t>
        <a:bodyPr/>
        <a:lstStyle/>
        <a:p>
          <a:endParaRPr lang="en-US"/>
        </a:p>
      </dgm:t>
    </dgm:pt>
    <dgm:pt modelId="{21A15A55-8243-476D-ABAF-FE0191D95174}">
      <dgm:prSet/>
      <dgm:spPr/>
      <dgm:t>
        <a:bodyPr/>
        <a:lstStyle/>
        <a:p>
          <a:r>
            <a:rPr lang="en-US"/>
            <a:t>Test all templates</a:t>
          </a:r>
        </a:p>
      </dgm:t>
    </dgm:pt>
    <dgm:pt modelId="{3375F16F-109D-4621-AD9F-9A020FCB7132}" type="parTrans" cxnId="{E566B47F-FB15-4899-9F50-8BF02E06C004}">
      <dgm:prSet/>
      <dgm:spPr/>
      <dgm:t>
        <a:bodyPr/>
        <a:lstStyle/>
        <a:p>
          <a:endParaRPr lang="en-US"/>
        </a:p>
      </dgm:t>
    </dgm:pt>
    <dgm:pt modelId="{FD801082-1E51-498E-98A6-FB5E2AFF41D1}" type="sibTrans" cxnId="{E566B47F-FB15-4899-9F50-8BF02E06C004}">
      <dgm:prSet/>
      <dgm:spPr/>
      <dgm:t>
        <a:bodyPr/>
        <a:lstStyle/>
        <a:p>
          <a:endParaRPr lang="en-US"/>
        </a:p>
      </dgm:t>
    </dgm:pt>
    <dgm:pt modelId="{DB6094C4-FD1B-4758-ABE5-1EEAE895E446}">
      <dgm:prSet/>
      <dgm:spPr/>
      <dgm:t>
        <a:bodyPr/>
        <a:lstStyle/>
        <a:p>
          <a:r>
            <a:rPr lang="en-US"/>
            <a:t>Create default method for key signature and dynamics</a:t>
          </a:r>
        </a:p>
      </dgm:t>
    </dgm:pt>
    <dgm:pt modelId="{057D10DB-FF80-46DB-8402-E8532A6E8BC2}" type="parTrans" cxnId="{8AE89DA2-B66A-4BDC-B72A-0BB952E97036}">
      <dgm:prSet/>
      <dgm:spPr/>
      <dgm:t>
        <a:bodyPr/>
        <a:lstStyle/>
        <a:p>
          <a:endParaRPr lang="en-US"/>
        </a:p>
      </dgm:t>
    </dgm:pt>
    <dgm:pt modelId="{A3CD262C-5E9B-4E83-91C7-E592EC43A581}" type="sibTrans" cxnId="{8AE89DA2-B66A-4BDC-B72A-0BB952E97036}">
      <dgm:prSet/>
      <dgm:spPr/>
      <dgm:t>
        <a:bodyPr/>
        <a:lstStyle/>
        <a:p>
          <a:endParaRPr lang="en-US"/>
        </a:p>
      </dgm:t>
    </dgm:pt>
    <dgm:pt modelId="{CC0EE3AF-40D1-49EC-86E7-C17005311215}">
      <dgm:prSet/>
      <dgm:spPr/>
      <dgm:t>
        <a:bodyPr/>
        <a:lstStyle/>
        <a:p>
          <a:r>
            <a:rPr lang="en-US"/>
            <a:t>C Major for Key signature</a:t>
          </a:r>
        </a:p>
      </dgm:t>
    </dgm:pt>
    <dgm:pt modelId="{2885B41B-F024-49A1-9B42-FB28991AC205}" type="parTrans" cxnId="{47795711-CDB4-4916-AAF4-2DC0FE356864}">
      <dgm:prSet/>
      <dgm:spPr/>
      <dgm:t>
        <a:bodyPr/>
        <a:lstStyle/>
        <a:p>
          <a:endParaRPr lang="en-US"/>
        </a:p>
      </dgm:t>
    </dgm:pt>
    <dgm:pt modelId="{A595331A-BCC0-41E4-A82D-A3E672BCD446}" type="sibTrans" cxnId="{47795711-CDB4-4916-AAF4-2DC0FE356864}">
      <dgm:prSet/>
      <dgm:spPr/>
      <dgm:t>
        <a:bodyPr/>
        <a:lstStyle/>
        <a:p>
          <a:endParaRPr lang="en-US"/>
        </a:p>
      </dgm:t>
    </dgm:pt>
    <dgm:pt modelId="{379EE2E2-C197-4302-9708-80DF0B4399F4}">
      <dgm:prSet/>
      <dgm:spPr/>
      <dgm:t>
        <a:bodyPr/>
        <a:lstStyle/>
        <a:p>
          <a:r>
            <a:rPr lang="en-US"/>
            <a:t>Fortissimo (very loud) for Dynamics</a:t>
          </a:r>
        </a:p>
      </dgm:t>
    </dgm:pt>
    <dgm:pt modelId="{A6B41B5E-4DDD-4CDD-9BC7-1BA923C321AE}" type="parTrans" cxnId="{FB3347C3-56B3-4EF0-AE3A-5D491EDF6771}">
      <dgm:prSet/>
      <dgm:spPr/>
      <dgm:t>
        <a:bodyPr/>
        <a:lstStyle/>
        <a:p>
          <a:endParaRPr lang="en-US"/>
        </a:p>
      </dgm:t>
    </dgm:pt>
    <dgm:pt modelId="{F9E9DF67-DAC3-43A6-9886-51FB835BDE37}" type="sibTrans" cxnId="{FB3347C3-56B3-4EF0-AE3A-5D491EDF6771}">
      <dgm:prSet/>
      <dgm:spPr/>
      <dgm:t>
        <a:bodyPr/>
        <a:lstStyle/>
        <a:p>
          <a:endParaRPr lang="en-US"/>
        </a:p>
      </dgm:t>
    </dgm:pt>
    <dgm:pt modelId="{359EDB41-6855-4882-93EF-F720196720A6}">
      <dgm:prSet/>
      <dgm:spPr/>
      <dgm:t>
        <a:bodyPr/>
        <a:lstStyle/>
        <a:p>
          <a:r>
            <a:rPr lang="en-US"/>
            <a:t>Modify output for Jack to use</a:t>
          </a:r>
        </a:p>
      </dgm:t>
    </dgm:pt>
    <dgm:pt modelId="{B6F71408-3A72-4636-BD5A-E2BAAA6D7FE8}" type="parTrans" cxnId="{97ED9FC5-24E4-4AFA-8281-9AEBC60D7742}">
      <dgm:prSet/>
      <dgm:spPr/>
      <dgm:t>
        <a:bodyPr/>
        <a:lstStyle/>
        <a:p>
          <a:endParaRPr lang="en-US"/>
        </a:p>
      </dgm:t>
    </dgm:pt>
    <dgm:pt modelId="{D6CBBB71-22F2-471D-8233-4C1A0FE91025}" type="sibTrans" cxnId="{97ED9FC5-24E4-4AFA-8281-9AEBC60D7742}">
      <dgm:prSet/>
      <dgm:spPr/>
      <dgm:t>
        <a:bodyPr/>
        <a:lstStyle/>
        <a:p>
          <a:endParaRPr lang="en-US"/>
        </a:p>
      </dgm:t>
    </dgm:pt>
    <dgm:pt modelId="{E1624992-98A4-45D8-949B-E91666732BF9}" type="pres">
      <dgm:prSet presAssocID="{53605DB0-A527-4335-A23E-3CF65BEE614A}" presName="root" presStyleCnt="0">
        <dgm:presLayoutVars>
          <dgm:dir/>
          <dgm:resizeHandles val="exact"/>
        </dgm:presLayoutVars>
      </dgm:prSet>
      <dgm:spPr/>
    </dgm:pt>
    <dgm:pt modelId="{9952F582-9EE2-4804-B0D1-CF1DBD71BBA8}" type="pres">
      <dgm:prSet presAssocID="{FB9F3526-1420-4D03-905A-860E58680CBB}" presName="compNode" presStyleCnt="0"/>
      <dgm:spPr/>
    </dgm:pt>
    <dgm:pt modelId="{617D7447-B5B0-49AC-9349-4EAAD613DA21}" type="pres">
      <dgm:prSet presAssocID="{FB9F3526-1420-4D03-905A-860E58680CBB}" presName="bgRect" presStyleLbl="bgShp" presStyleIdx="0" presStyleCnt="4"/>
      <dgm:spPr/>
    </dgm:pt>
    <dgm:pt modelId="{EEC47E17-7FBA-4B68-B3C2-15F2B0E7AE3B}" type="pres">
      <dgm:prSet presAssocID="{FB9F3526-1420-4D03-905A-860E58680C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6B55ECAD-72D6-48C3-A4C9-E948A88C0251}" type="pres">
      <dgm:prSet presAssocID="{FB9F3526-1420-4D03-905A-860E58680CBB}" presName="spaceRect" presStyleCnt="0"/>
      <dgm:spPr/>
    </dgm:pt>
    <dgm:pt modelId="{A2C7B379-3B34-414C-A89B-FC75F99126D3}" type="pres">
      <dgm:prSet presAssocID="{FB9F3526-1420-4D03-905A-860E58680CBB}" presName="parTx" presStyleLbl="revTx" presStyleIdx="0" presStyleCnt="5">
        <dgm:presLayoutVars>
          <dgm:chMax val="0"/>
          <dgm:chPref val="0"/>
        </dgm:presLayoutVars>
      </dgm:prSet>
      <dgm:spPr/>
    </dgm:pt>
    <dgm:pt modelId="{F6C9D9A8-392F-447F-A0EC-3A8D308341A5}" type="pres">
      <dgm:prSet presAssocID="{3CC77A15-AAE5-4733-AB66-C173A32C50E1}" presName="sibTrans" presStyleCnt="0"/>
      <dgm:spPr/>
    </dgm:pt>
    <dgm:pt modelId="{21DEB8AC-544E-4B31-8EE3-1CD8A4624770}" type="pres">
      <dgm:prSet presAssocID="{21A15A55-8243-476D-ABAF-FE0191D95174}" presName="compNode" presStyleCnt="0"/>
      <dgm:spPr/>
    </dgm:pt>
    <dgm:pt modelId="{CAAA1893-6F4C-4A50-9A06-7C93D26F4509}" type="pres">
      <dgm:prSet presAssocID="{21A15A55-8243-476D-ABAF-FE0191D95174}" presName="bgRect" presStyleLbl="bgShp" presStyleIdx="1" presStyleCnt="4"/>
      <dgm:spPr/>
    </dgm:pt>
    <dgm:pt modelId="{D4AE6879-CAD7-4431-9DEE-4C52F37D750B}" type="pres">
      <dgm:prSet presAssocID="{21A15A55-8243-476D-ABAF-FE0191D951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ED3CD3A-D39A-4765-A9BD-E0687AA2CBA2}" type="pres">
      <dgm:prSet presAssocID="{21A15A55-8243-476D-ABAF-FE0191D95174}" presName="spaceRect" presStyleCnt="0"/>
      <dgm:spPr/>
    </dgm:pt>
    <dgm:pt modelId="{805F8287-9401-4A96-9EF7-4D0873A5DB57}" type="pres">
      <dgm:prSet presAssocID="{21A15A55-8243-476D-ABAF-FE0191D95174}" presName="parTx" presStyleLbl="revTx" presStyleIdx="1" presStyleCnt="5">
        <dgm:presLayoutVars>
          <dgm:chMax val="0"/>
          <dgm:chPref val="0"/>
        </dgm:presLayoutVars>
      </dgm:prSet>
      <dgm:spPr/>
    </dgm:pt>
    <dgm:pt modelId="{F601FBFB-E0A4-451F-B5D4-1492407145B6}" type="pres">
      <dgm:prSet presAssocID="{FD801082-1E51-498E-98A6-FB5E2AFF41D1}" presName="sibTrans" presStyleCnt="0"/>
      <dgm:spPr/>
    </dgm:pt>
    <dgm:pt modelId="{4CD1E5C1-9971-4760-AA6C-8F8485CBF67D}" type="pres">
      <dgm:prSet presAssocID="{DB6094C4-FD1B-4758-ABE5-1EEAE895E446}" presName="compNode" presStyleCnt="0"/>
      <dgm:spPr/>
    </dgm:pt>
    <dgm:pt modelId="{6DCA6BC6-98F9-4158-B270-0EFE69C76590}" type="pres">
      <dgm:prSet presAssocID="{DB6094C4-FD1B-4758-ABE5-1EEAE895E446}" presName="bgRect" presStyleLbl="bgShp" presStyleIdx="2" presStyleCnt="4"/>
      <dgm:spPr/>
    </dgm:pt>
    <dgm:pt modelId="{6FFBAF2A-53CA-4A20-A950-009B1807557F}" type="pres">
      <dgm:prSet presAssocID="{DB6094C4-FD1B-4758-ABE5-1EEAE895E4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BB4A8FA-2C26-4E73-9CF7-4A3180E0AB05}" type="pres">
      <dgm:prSet presAssocID="{DB6094C4-FD1B-4758-ABE5-1EEAE895E446}" presName="spaceRect" presStyleCnt="0"/>
      <dgm:spPr/>
    </dgm:pt>
    <dgm:pt modelId="{E4AC6F56-5F84-4555-B803-31E53C59F77F}" type="pres">
      <dgm:prSet presAssocID="{DB6094C4-FD1B-4758-ABE5-1EEAE895E446}" presName="parTx" presStyleLbl="revTx" presStyleIdx="2" presStyleCnt="5">
        <dgm:presLayoutVars>
          <dgm:chMax val="0"/>
          <dgm:chPref val="0"/>
        </dgm:presLayoutVars>
      </dgm:prSet>
      <dgm:spPr/>
    </dgm:pt>
    <dgm:pt modelId="{6932969C-53EB-4293-B55A-ADB4C54C04D5}" type="pres">
      <dgm:prSet presAssocID="{DB6094C4-FD1B-4758-ABE5-1EEAE895E446}" presName="desTx" presStyleLbl="revTx" presStyleIdx="3" presStyleCnt="5">
        <dgm:presLayoutVars/>
      </dgm:prSet>
      <dgm:spPr/>
    </dgm:pt>
    <dgm:pt modelId="{BCE26A21-FC58-4FC7-BD1C-02D1D67AF06E}" type="pres">
      <dgm:prSet presAssocID="{A3CD262C-5E9B-4E83-91C7-E592EC43A581}" presName="sibTrans" presStyleCnt="0"/>
      <dgm:spPr/>
    </dgm:pt>
    <dgm:pt modelId="{3CC3BB50-7F81-4268-8AFF-381331A9DBC3}" type="pres">
      <dgm:prSet presAssocID="{359EDB41-6855-4882-93EF-F720196720A6}" presName="compNode" presStyleCnt="0"/>
      <dgm:spPr/>
    </dgm:pt>
    <dgm:pt modelId="{F469A4AA-DDF2-44D3-92C9-0DE7FB96B042}" type="pres">
      <dgm:prSet presAssocID="{359EDB41-6855-4882-93EF-F720196720A6}" presName="bgRect" presStyleLbl="bgShp" presStyleIdx="3" presStyleCnt="4"/>
      <dgm:spPr/>
    </dgm:pt>
    <dgm:pt modelId="{7E656463-355A-49C4-AAD3-4D4D25B2DAF9}" type="pres">
      <dgm:prSet presAssocID="{359EDB41-6855-4882-93EF-F720196720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9D49B6-FCD9-4B40-ABCC-42FD785A2829}" type="pres">
      <dgm:prSet presAssocID="{359EDB41-6855-4882-93EF-F720196720A6}" presName="spaceRect" presStyleCnt="0"/>
      <dgm:spPr/>
    </dgm:pt>
    <dgm:pt modelId="{F879D054-893C-4B4E-BC8F-266F196406C7}" type="pres">
      <dgm:prSet presAssocID="{359EDB41-6855-4882-93EF-F720196720A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A4330A-79C7-4B62-A569-B7327C1619B7}" type="presOf" srcId="{21A15A55-8243-476D-ABAF-FE0191D95174}" destId="{805F8287-9401-4A96-9EF7-4D0873A5DB57}" srcOrd="0" destOrd="0" presId="urn:microsoft.com/office/officeart/2018/2/layout/IconVerticalSolidList"/>
    <dgm:cxn modelId="{47795711-CDB4-4916-AAF4-2DC0FE356864}" srcId="{DB6094C4-FD1B-4758-ABE5-1EEAE895E446}" destId="{CC0EE3AF-40D1-49EC-86E7-C17005311215}" srcOrd="0" destOrd="0" parTransId="{2885B41B-F024-49A1-9B42-FB28991AC205}" sibTransId="{A595331A-BCC0-41E4-A82D-A3E672BCD446}"/>
    <dgm:cxn modelId="{A2734721-1B88-431C-A9A2-5868A3DF77F1}" type="presOf" srcId="{FB9F3526-1420-4D03-905A-860E58680CBB}" destId="{A2C7B379-3B34-414C-A89B-FC75F99126D3}" srcOrd="0" destOrd="0" presId="urn:microsoft.com/office/officeart/2018/2/layout/IconVerticalSolidList"/>
    <dgm:cxn modelId="{D22EC369-503F-491F-888D-49D6FF803C55}" type="presOf" srcId="{DB6094C4-FD1B-4758-ABE5-1EEAE895E446}" destId="{E4AC6F56-5F84-4555-B803-31E53C59F77F}" srcOrd="0" destOrd="0" presId="urn:microsoft.com/office/officeart/2018/2/layout/IconVerticalSolidList"/>
    <dgm:cxn modelId="{E566B47F-FB15-4899-9F50-8BF02E06C004}" srcId="{53605DB0-A527-4335-A23E-3CF65BEE614A}" destId="{21A15A55-8243-476D-ABAF-FE0191D95174}" srcOrd="1" destOrd="0" parTransId="{3375F16F-109D-4621-AD9F-9A020FCB7132}" sibTransId="{FD801082-1E51-498E-98A6-FB5E2AFF41D1}"/>
    <dgm:cxn modelId="{77E07284-678D-40BF-8EAF-C14FA8E24205}" type="presOf" srcId="{CC0EE3AF-40D1-49EC-86E7-C17005311215}" destId="{6932969C-53EB-4293-B55A-ADB4C54C04D5}" srcOrd="0" destOrd="0" presId="urn:microsoft.com/office/officeart/2018/2/layout/IconVerticalSolidList"/>
    <dgm:cxn modelId="{A218E892-0041-4CB2-AC85-972E0B285099}" type="presOf" srcId="{359EDB41-6855-4882-93EF-F720196720A6}" destId="{F879D054-893C-4B4E-BC8F-266F196406C7}" srcOrd="0" destOrd="0" presId="urn:microsoft.com/office/officeart/2018/2/layout/IconVerticalSolidList"/>
    <dgm:cxn modelId="{6773ED99-5E3E-4A97-B98A-5241887FEE54}" type="presOf" srcId="{53605DB0-A527-4335-A23E-3CF65BEE614A}" destId="{E1624992-98A4-45D8-949B-E91666732BF9}" srcOrd="0" destOrd="0" presId="urn:microsoft.com/office/officeart/2018/2/layout/IconVerticalSolidList"/>
    <dgm:cxn modelId="{8AE89DA2-B66A-4BDC-B72A-0BB952E97036}" srcId="{53605DB0-A527-4335-A23E-3CF65BEE614A}" destId="{DB6094C4-FD1B-4758-ABE5-1EEAE895E446}" srcOrd="2" destOrd="0" parTransId="{057D10DB-FF80-46DB-8402-E8532A6E8BC2}" sibTransId="{A3CD262C-5E9B-4E83-91C7-E592EC43A581}"/>
    <dgm:cxn modelId="{9162AEC0-0128-4CF8-8F1F-DCA511FE62E5}" srcId="{53605DB0-A527-4335-A23E-3CF65BEE614A}" destId="{FB9F3526-1420-4D03-905A-860E58680CBB}" srcOrd="0" destOrd="0" parTransId="{F0F0E456-2896-43A6-8F43-58DA620BAA6B}" sibTransId="{3CC77A15-AAE5-4733-AB66-C173A32C50E1}"/>
    <dgm:cxn modelId="{E6F791C2-578B-47F2-99C7-535E67FA0165}" type="presOf" srcId="{379EE2E2-C197-4302-9708-80DF0B4399F4}" destId="{6932969C-53EB-4293-B55A-ADB4C54C04D5}" srcOrd="0" destOrd="1" presId="urn:microsoft.com/office/officeart/2018/2/layout/IconVerticalSolidList"/>
    <dgm:cxn modelId="{FB3347C3-56B3-4EF0-AE3A-5D491EDF6771}" srcId="{DB6094C4-FD1B-4758-ABE5-1EEAE895E446}" destId="{379EE2E2-C197-4302-9708-80DF0B4399F4}" srcOrd="1" destOrd="0" parTransId="{A6B41B5E-4DDD-4CDD-9BC7-1BA923C321AE}" sibTransId="{F9E9DF67-DAC3-43A6-9886-51FB835BDE37}"/>
    <dgm:cxn modelId="{97ED9FC5-24E4-4AFA-8281-9AEBC60D7742}" srcId="{53605DB0-A527-4335-A23E-3CF65BEE614A}" destId="{359EDB41-6855-4882-93EF-F720196720A6}" srcOrd="3" destOrd="0" parTransId="{B6F71408-3A72-4636-BD5A-E2BAAA6D7FE8}" sibTransId="{D6CBBB71-22F2-471D-8233-4C1A0FE91025}"/>
    <dgm:cxn modelId="{C7EAB2A3-26B3-43C5-BC10-4D8103721A4A}" type="presParOf" srcId="{E1624992-98A4-45D8-949B-E91666732BF9}" destId="{9952F582-9EE2-4804-B0D1-CF1DBD71BBA8}" srcOrd="0" destOrd="0" presId="urn:microsoft.com/office/officeart/2018/2/layout/IconVerticalSolidList"/>
    <dgm:cxn modelId="{CD807096-3365-414D-B857-16E61B7FC46B}" type="presParOf" srcId="{9952F582-9EE2-4804-B0D1-CF1DBD71BBA8}" destId="{617D7447-B5B0-49AC-9349-4EAAD613DA21}" srcOrd="0" destOrd="0" presId="urn:microsoft.com/office/officeart/2018/2/layout/IconVerticalSolidList"/>
    <dgm:cxn modelId="{1DFEF575-5036-46AE-9331-CB4491B7A085}" type="presParOf" srcId="{9952F582-9EE2-4804-B0D1-CF1DBD71BBA8}" destId="{EEC47E17-7FBA-4B68-B3C2-15F2B0E7AE3B}" srcOrd="1" destOrd="0" presId="urn:microsoft.com/office/officeart/2018/2/layout/IconVerticalSolidList"/>
    <dgm:cxn modelId="{F588B42C-271D-4AE8-AE67-DFDEE8FDAD17}" type="presParOf" srcId="{9952F582-9EE2-4804-B0D1-CF1DBD71BBA8}" destId="{6B55ECAD-72D6-48C3-A4C9-E948A88C0251}" srcOrd="2" destOrd="0" presId="urn:microsoft.com/office/officeart/2018/2/layout/IconVerticalSolidList"/>
    <dgm:cxn modelId="{75AEEF3E-5282-4061-B058-B8972B5B50ED}" type="presParOf" srcId="{9952F582-9EE2-4804-B0D1-CF1DBD71BBA8}" destId="{A2C7B379-3B34-414C-A89B-FC75F99126D3}" srcOrd="3" destOrd="0" presId="urn:microsoft.com/office/officeart/2018/2/layout/IconVerticalSolidList"/>
    <dgm:cxn modelId="{B126664D-224B-4B80-A70A-D83452BB1DC4}" type="presParOf" srcId="{E1624992-98A4-45D8-949B-E91666732BF9}" destId="{F6C9D9A8-392F-447F-A0EC-3A8D308341A5}" srcOrd="1" destOrd="0" presId="urn:microsoft.com/office/officeart/2018/2/layout/IconVerticalSolidList"/>
    <dgm:cxn modelId="{F65CB24A-F633-4587-A9A7-105A799732CC}" type="presParOf" srcId="{E1624992-98A4-45D8-949B-E91666732BF9}" destId="{21DEB8AC-544E-4B31-8EE3-1CD8A4624770}" srcOrd="2" destOrd="0" presId="urn:microsoft.com/office/officeart/2018/2/layout/IconVerticalSolidList"/>
    <dgm:cxn modelId="{3044B393-F70D-4486-91C8-4B0C0BF8F678}" type="presParOf" srcId="{21DEB8AC-544E-4B31-8EE3-1CD8A4624770}" destId="{CAAA1893-6F4C-4A50-9A06-7C93D26F4509}" srcOrd="0" destOrd="0" presId="urn:microsoft.com/office/officeart/2018/2/layout/IconVerticalSolidList"/>
    <dgm:cxn modelId="{53A4F387-A3A8-4EDE-BBA0-5F18961F20E6}" type="presParOf" srcId="{21DEB8AC-544E-4B31-8EE3-1CD8A4624770}" destId="{D4AE6879-CAD7-4431-9DEE-4C52F37D750B}" srcOrd="1" destOrd="0" presId="urn:microsoft.com/office/officeart/2018/2/layout/IconVerticalSolidList"/>
    <dgm:cxn modelId="{209F73CE-2A87-4B4E-B163-42E9B87BC56A}" type="presParOf" srcId="{21DEB8AC-544E-4B31-8EE3-1CD8A4624770}" destId="{5ED3CD3A-D39A-4765-A9BD-E0687AA2CBA2}" srcOrd="2" destOrd="0" presId="urn:microsoft.com/office/officeart/2018/2/layout/IconVerticalSolidList"/>
    <dgm:cxn modelId="{AB21A35C-27FA-47EA-B722-78E2996DC911}" type="presParOf" srcId="{21DEB8AC-544E-4B31-8EE3-1CD8A4624770}" destId="{805F8287-9401-4A96-9EF7-4D0873A5DB57}" srcOrd="3" destOrd="0" presId="urn:microsoft.com/office/officeart/2018/2/layout/IconVerticalSolidList"/>
    <dgm:cxn modelId="{3E29D31B-889E-4FBD-8138-2E0A15B47DDE}" type="presParOf" srcId="{E1624992-98A4-45D8-949B-E91666732BF9}" destId="{F601FBFB-E0A4-451F-B5D4-1492407145B6}" srcOrd="3" destOrd="0" presId="urn:microsoft.com/office/officeart/2018/2/layout/IconVerticalSolidList"/>
    <dgm:cxn modelId="{3D016C86-6104-4552-AC1C-3280F7F8CC03}" type="presParOf" srcId="{E1624992-98A4-45D8-949B-E91666732BF9}" destId="{4CD1E5C1-9971-4760-AA6C-8F8485CBF67D}" srcOrd="4" destOrd="0" presId="urn:microsoft.com/office/officeart/2018/2/layout/IconVerticalSolidList"/>
    <dgm:cxn modelId="{4F94813F-DB78-4553-9F0F-047429763C58}" type="presParOf" srcId="{4CD1E5C1-9971-4760-AA6C-8F8485CBF67D}" destId="{6DCA6BC6-98F9-4158-B270-0EFE69C76590}" srcOrd="0" destOrd="0" presId="urn:microsoft.com/office/officeart/2018/2/layout/IconVerticalSolidList"/>
    <dgm:cxn modelId="{F91DE8FA-BE1C-4F53-B1B2-7E57CE975290}" type="presParOf" srcId="{4CD1E5C1-9971-4760-AA6C-8F8485CBF67D}" destId="{6FFBAF2A-53CA-4A20-A950-009B1807557F}" srcOrd="1" destOrd="0" presId="urn:microsoft.com/office/officeart/2018/2/layout/IconVerticalSolidList"/>
    <dgm:cxn modelId="{6FA6EDE8-65F8-4F21-BE69-4599C2395C49}" type="presParOf" srcId="{4CD1E5C1-9971-4760-AA6C-8F8485CBF67D}" destId="{4BB4A8FA-2C26-4E73-9CF7-4A3180E0AB05}" srcOrd="2" destOrd="0" presId="urn:microsoft.com/office/officeart/2018/2/layout/IconVerticalSolidList"/>
    <dgm:cxn modelId="{0B103A7A-FA14-440F-A121-72415192FF4E}" type="presParOf" srcId="{4CD1E5C1-9971-4760-AA6C-8F8485CBF67D}" destId="{E4AC6F56-5F84-4555-B803-31E53C59F77F}" srcOrd="3" destOrd="0" presId="urn:microsoft.com/office/officeart/2018/2/layout/IconVerticalSolidList"/>
    <dgm:cxn modelId="{7F7F9B7B-3BC0-44DE-956B-7854045F8532}" type="presParOf" srcId="{4CD1E5C1-9971-4760-AA6C-8F8485CBF67D}" destId="{6932969C-53EB-4293-B55A-ADB4C54C04D5}" srcOrd="4" destOrd="0" presId="urn:microsoft.com/office/officeart/2018/2/layout/IconVerticalSolidList"/>
    <dgm:cxn modelId="{18FF236A-C4E2-4200-B968-7ED4F65D42C9}" type="presParOf" srcId="{E1624992-98A4-45D8-949B-E91666732BF9}" destId="{BCE26A21-FC58-4FC7-BD1C-02D1D67AF06E}" srcOrd="5" destOrd="0" presId="urn:microsoft.com/office/officeart/2018/2/layout/IconVerticalSolidList"/>
    <dgm:cxn modelId="{35111788-1DD3-406D-80FF-E33F201BA04E}" type="presParOf" srcId="{E1624992-98A4-45D8-949B-E91666732BF9}" destId="{3CC3BB50-7F81-4268-8AFF-381331A9DBC3}" srcOrd="6" destOrd="0" presId="urn:microsoft.com/office/officeart/2018/2/layout/IconVerticalSolidList"/>
    <dgm:cxn modelId="{732717DA-CE15-4FB0-87B8-872D26C67AC7}" type="presParOf" srcId="{3CC3BB50-7F81-4268-8AFF-381331A9DBC3}" destId="{F469A4AA-DDF2-44D3-92C9-0DE7FB96B042}" srcOrd="0" destOrd="0" presId="urn:microsoft.com/office/officeart/2018/2/layout/IconVerticalSolidList"/>
    <dgm:cxn modelId="{8FE3B1E0-FE0C-42B6-9070-C09CD7CC579B}" type="presParOf" srcId="{3CC3BB50-7F81-4268-8AFF-381331A9DBC3}" destId="{7E656463-355A-49C4-AAD3-4D4D25B2DAF9}" srcOrd="1" destOrd="0" presId="urn:microsoft.com/office/officeart/2018/2/layout/IconVerticalSolidList"/>
    <dgm:cxn modelId="{25511CB9-8401-4A5A-B163-96D99229126B}" type="presParOf" srcId="{3CC3BB50-7F81-4268-8AFF-381331A9DBC3}" destId="{BD9D49B6-FCD9-4B40-ABCC-42FD785A2829}" srcOrd="2" destOrd="0" presId="urn:microsoft.com/office/officeart/2018/2/layout/IconVerticalSolidList"/>
    <dgm:cxn modelId="{21786CBD-CA01-4F15-8F5D-B5FE9B6DBEDD}" type="presParOf" srcId="{3CC3BB50-7F81-4268-8AFF-381331A9DBC3}" destId="{F879D054-893C-4B4E-BC8F-266F196406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AA0A51-9E21-4372-BD4A-F94B4E1E4C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03D69-EDE3-43BD-9F8D-ACBA1FACC6EE}">
      <dgm:prSet/>
      <dgm:spPr/>
      <dgm:t>
        <a:bodyPr/>
        <a:lstStyle/>
        <a:p>
          <a:pPr>
            <a:defRPr b="1"/>
          </a:pPr>
          <a:r>
            <a:rPr lang="en-US"/>
            <a:t>Input sheet music and templates</a:t>
          </a:r>
        </a:p>
      </dgm:t>
    </dgm:pt>
    <dgm:pt modelId="{96913020-126E-4A0A-9E10-E53B934EB3AD}" type="parTrans" cxnId="{73C3E7CE-E7D3-4645-A915-FEBD1D72429C}">
      <dgm:prSet/>
      <dgm:spPr/>
      <dgm:t>
        <a:bodyPr/>
        <a:lstStyle/>
        <a:p>
          <a:endParaRPr lang="en-US"/>
        </a:p>
      </dgm:t>
    </dgm:pt>
    <dgm:pt modelId="{707FA6C1-1CEA-4C9C-BB58-0AD924B8D120}" type="sibTrans" cxnId="{73C3E7CE-E7D3-4645-A915-FEBD1D72429C}">
      <dgm:prSet/>
      <dgm:spPr/>
      <dgm:t>
        <a:bodyPr/>
        <a:lstStyle/>
        <a:p>
          <a:endParaRPr lang="en-US"/>
        </a:p>
      </dgm:t>
    </dgm:pt>
    <dgm:pt modelId="{4E44BFD7-F1D8-4D0D-B1EB-3EA33AE4EC7C}">
      <dgm:prSet/>
      <dgm:spPr/>
      <dgm:t>
        <a:bodyPr/>
        <a:lstStyle/>
        <a:p>
          <a:pPr>
            <a:defRPr b="1"/>
          </a:pPr>
          <a:r>
            <a:rPr lang="en-US"/>
            <a:t>Load list of templates and music sheet into matchTemplates() method</a:t>
          </a:r>
        </a:p>
      </dgm:t>
    </dgm:pt>
    <dgm:pt modelId="{10E716C9-9F63-4600-90EA-891487D9111C}" type="parTrans" cxnId="{0CA1863B-9EEF-42A5-ADEF-CA10B128B6F3}">
      <dgm:prSet/>
      <dgm:spPr/>
      <dgm:t>
        <a:bodyPr/>
        <a:lstStyle/>
        <a:p>
          <a:endParaRPr lang="en-US"/>
        </a:p>
      </dgm:t>
    </dgm:pt>
    <dgm:pt modelId="{E8D5B5CE-5A40-4B43-BF0C-A26DCB5ED32A}" type="sibTrans" cxnId="{0CA1863B-9EEF-42A5-ADEF-CA10B128B6F3}">
      <dgm:prSet/>
      <dgm:spPr/>
      <dgm:t>
        <a:bodyPr/>
        <a:lstStyle/>
        <a:p>
          <a:endParaRPr lang="en-US"/>
        </a:p>
      </dgm:t>
    </dgm:pt>
    <dgm:pt modelId="{50A1DF2E-037B-4928-AE72-500742F7BE0A}">
      <dgm:prSet/>
      <dgm:spPr/>
      <dgm:t>
        <a:bodyPr/>
        <a:lstStyle/>
        <a:p>
          <a:r>
            <a:rPr lang="en-US" dirty="0"/>
            <a:t>Set threshold to 0.93</a:t>
          </a:r>
        </a:p>
      </dgm:t>
    </dgm:pt>
    <dgm:pt modelId="{C5BDF534-EF6D-487F-B8AD-B70B91E0EEF4}" type="parTrans" cxnId="{FDC1CDC0-4E9B-41E9-9ABD-7BCCFA62CCA6}">
      <dgm:prSet/>
      <dgm:spPr/>
      <dgm:t>
        <a:bodyPr/>
        <a:lstStyle/>
        <a:p>
          <a:endParaRPr lang="en-US"/>
        </a:p>
      </dgm:t>
    </dgm:pt>
    <dgm:pt modelId="{B6DA2909-85E0-4D60-9937-B082872BB52B}" type="sibTrans" cxnId="{FDC1CDC0-4E9B-41E9-9ABD-7BCCFA62CCA6}">
      <dgm:prSet/>
      <dgm:spPr/>
      <dgm:t>
        <a:bodyPr/>
        <a:lstStyle/>
        <a:p>
          <a:endParaRPr lang="en-US"/>
        </a:p>
      </dgm:t>
    </dgm:pt>
    <dgm:pt modelId="{BE2D2B97-1734-4D45-84B5-5542E88C69AE}">
      <dgm:prSet/>
      <dgm:spPr/>
      <dgm:t>
        <a:bodyPr/>
        <a:lstStyle/>
        <a:p>
          <a:r>
            <a:rPr lang="en-US" dirty="0"/>
            <a:t>Set search box to start at (0,0)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3000 pixels wide x 750 pixels height</a:t>
          </a:r>
        </a:p>
      </dgm:t>
    </dgm:pt>
    <dgm:pt modelId="{5C8C0A66-C979-40E4-A068-F869F5369B91}" type="parTrans" cxnId="{F05288DC-B1B5-4C80-B774-E24B1E6B8BC1}">
      <dgm:prSet/>
      <dgm:spPr/>
      <dgm:t>
        <a:bodyPr/>
        <a:lstStyle/>
        <a:p>
          <a:endParaRPr lang="en-US"/>
        </a:p>
      </dgm:t>
    </dgm:pt>
    <dgm:pt modelId="{768B7694-3ACA-4AE4-984D-3CB4DBEB4DF5}" type="sibTrans" cxnId="{F05288DC-B1B5-4C80-B774-E24B1E6B8BC1}">
      <dgm:prSet/>
      <dgm:spPr/>
      <dgm:t>
        <a:bodyPr/>
        <a:lstStyle/>
        <a:p>
          <a:endParaRPr lang="en-US"/>
        </a:p>
      </dgm:t>
    </dgm:pt>
    <dgm:pt modelId="{4A273A3A-D5CC-4667-98EE-6B2A64EE00A1}">
      <dgm:prSet/>
      <dgm:spPr/>
      <dgm:t>
        <a:bodyPr/>
        <a:lstStyle/>
        <a:p>
          <a:r>
            <a:rPr lang="en-US"/>
            <a:t>TM_COEFF_NORMED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method used for matching</a:t>
          </a:r>
        </a:p>
      </dgm:t>
    </dgm:pt>
    <dgm:pt modelId="{1CE13089-0022-406F-87A1-2956232384ED}" type="parTrans" cxnId="{58602B0B-60DE-4802-8B16-3BE5AC7C65B9}">
      <dgm:prSet/>
      <dgm:spPr/>
      <dgm:t>
        <a:bodyPr/>
        <a:lstStyle/>
        <a:p>
          <a:endParaRPr lang="en-US"/>
        </a:p>
      </dgm:t>
    </dgm:pt>
    <dgm:pt modelId="{8CEC372A-1FC0-4183-9AC2-C785DF8BEF22}" type="sibTrans" cxnId="{58602B0B-60DE-4802-8B16-3BE5AC7C65B9}">
      <dgm:prSet/>
      <dgm:spPr/>
      <dgm:t>
        <a:bodyPr/>
        <a:lstStyle/>
        <a:p>
          <a:endParaRPr lang="en-US"/>
        </a:p>
      </dgm:t>
    </dgm:pt>
    <dgm:pt modelId="{D1361E8A-A2DF-4EA5-857F-1037D22EBAA0}">
      <dgm:prSet/>
      <dgm:spPr/>
      <dgm:t>
        <a:bodyPr/>
        <a:lstStyle/>
        <a:p>
          <a:r>
            <a:rPr lang="en-US"/>
            <a:t>Uses normalized cross-correlation to match the template</a:t>
          </a:r>
        </a:p>
      </dgm:t>
    </dgm:pt>
    <dgm:pt modelId="{2037654A-AA4E-4F3F-A681-517C50F5ED02}" type="parTrans" cxnId="{03FC910A-EC30-4E4B-A807-61DB17F665FE}">
      <dgm:prSet/>
      <dgm:spPr/>
      <dgm:t>
        <a:bodyPr/>
        <a:lstStyle/>
        <a:p>
          <a:endParaRPr lang="en-US"/>
        </a:p>
      </dgm:t>
    </dgm:pt>
    <dgm:pt modelId="{3A2BB834-3D73-4DA9-A4FA-B444FCBC60F0}" type="sibTrans" cxnId="{03FC910A-EC30-4E4B-A807-61DB17F665FE}">
      <dgm:prSet/>
      <dgm:spPr/>
      <dgm:t>
        <a:bodyPr/>
        <a:lstStyle/>
        <a:p>
          <a:endParaRPr lang="en-US"/>
        </a:p>
      </dgm:t>
    </dgm:pt>
    <dgm:pt modelId="{535BF8CF-7A30-4DB4-98B6-8BD0C4AB1131}">
      <dgm:prSet/>
      <dgm:spPr/>
      <dgm:t>
        <a:bodyPr/>
        <a:lstStyle/>
        <a:p>
          <a:r>
            <a:rPr lang="en-US"/>
            <a:t>Set maxOverlap to 0.3 (no more than 30% overlap allowed between any 2 templates)</a:t>
          </a:r>
        </a:p>
      </dgm:t>
    </dgm:pt>
    <dgm:pt modelId="{6F72FEEA-0876-4431-BB1A-A93BABE0DB5E}" type="parTrans" cxnId="{98888B90-4EFB-49EF-B62F-C362142ACE77}">
      <dgm:prSet/>
      <dgm:spPr/>
      <dgm:t>
        <a:bodyPr/>
        <a:lstStyle/>
        <a:p>
          <a:endParaRPr lang="en-US"/>
        </a:p>
      </dgm:t>
    </dgm:pt>
    <dgm:pt modelId="{D474FD91-B012-43A0-8FE6-632353E66D08}" type="sibTrans" cxnId="{98888B90-4EFB-49EF-B62F-C362142ACE77}">
      <dgm:prSet/>
      <dgm:spPr/>
      <dgm:t>
        <a:bodyPr/>
        <a:lstStyle/>
        <a:p>
          <a:endParaRPr lang="en-US"/>
        </a:p>
      </dgm:t>
    </dgm:pt>
    <dgm:pt modelId="{D39A1BF6-17FB-4925-AE53-864C983BEAE6}">
      <dgm:prSet/>
      <dgm:spPr/>
      <dgm:t>
        <a:bodyPr/>
        <a:lstStyle/>
        <a:p>
          <a:r>
            <a:rPr lang="en-US" dirty="0"/>
            <a:t>This is to prevent the same object being counted more than once</a:t>
          </a:r>
        </a:p>
      </dgm:t>
    </dgm:pt>
    <dgm:pt modelId="{E53D3D34-B102-464A-9E96-345C97F99636}" type="parTrans" cxnId="{3BA251B5-811A-4F34-9BF2-CEE392E91315}">
      <dgm:prSet/>
      <dgm:spPr/>
      <dgm:t>
        <a:bodyPr/>
        <a:lstStyle/>
        <a:p>
          <a:endParaRPr lang="en-US"/>
        </a:p>
      </dgm:t>
    </dgm:pt>
    <dgm:pt modelId="{E7E1A833-5A9F-469D-815F-88CD46A6BE7E}" type="sibTrans" cxnId="{3BA251B5-811A-4F34-9BF2-CEE392E91315}">
      <dgm:prSet/>
      <dgm:spPr/>
      <dgm:t>
        <a:bodyPr/>
        <a:lstStyle/>
        <a:p>
          <a:endParaRPr lang="en-US"/>
        </a:p>
      </dgm:t>
    </dgm:pt>
    <dgm:pt modelId="{67524253-4D59-4311-A2C4-B779B18EFAA7}">
      <dgm:prSet/>
      <dgm:spPr/>
      <dgm:t>
        <a:bodyPr/>
        <a:lstStyle/>
        <a:p>
          <a:pPr>
            <a:defRPr b="1"/>
          </a:pPr>
          <a:r>
            <a:rPr lang="en-US"/>
            <a:t>Input matches into a K-Means clustering algorithm</a:t>
          </a:r>
        </a:p>
      </dgm:t>
    </dgm:pt>
    <dgm:pt modelId="{CE820761-6B44-452C-ABD1-E2E83E97A6D6}" type="parTrans" cxnId="{67CFCB68-6254-485A-B3EA-4880DE35CB0A}">
      <dgm:prSet/>
      <dgm:spPr/>
      <dgm:t>
        <a:bodyPr/>
        <a:lstStyle/>
        <a:p>
          <a:endParaRPr lang="en-US"/>
        </a:p>
      </dgm:t>
    </dgm:pt>
    <dgm:pt modelId="{635208F0-4D1A-43A7-A60D-4BA852FDE6B6}" type="sibTrans" cxnId="{67CFCB68-6254-485A-B3EA-4880DE35CB0A}">
      <dgm:prSet/>
      <dgm:spPr/>
      <dgm:t>
        <a:bodyPr/>
        <a:lstStyle/>
        <a:p>
          <a:endParaRPr lang="en-US"/>
        </a:p>
      </dgm:t>
    </dgm:pt>
    <dgm:pt modelId="{8446B44F-B36F-4421-B75F-5C632A6D94FF}">
      <dgm:prSet/>
      <dgm:spPr/>
      <dgm:t>
        <a:bodyPr/>
        <a:lstStyle/>
        <a:p>
          <a:r>
            <a:rPr lang="en-US"/>
            <a:t># of clusters = # of treble clefs found</a:t>
          </a:r>
        </a:p>
      </dgm:t>
    </dgm:pt>
    <dgm:pt modelId="{CE5BA4DA-396B-483A-9877-6C9B3801BC77}" type="parTrans" cxnId="{6F10BC60-293B-4079-827E-6856F610E307}">
      <dgm:prSet/>
      <dgm:spPr/>
      <dgm:t>
        <a:bodyPr/>
        <a:lstStyle/>
        <a:p>
          <a:endParaRPr lang="en-US"/>
        </a:p>
      </dgm:t>
    </dgm:pt>
    <dgm:pt modelId="{DE57E76E-4E11-4D47-84CC-14303D73B1AB}" type="sibTrans" cxnId="{6F10BC60-293B-4079-827E-6856F610E307}">
      <dgm:prSet/>
      <dgm:spPr/>
      <dgm:t>
        <a:bodyPr/>
        <a:lstStyle/>
        <a:p>
          <a:endParaRPr lang="en-US"/>
        </a:p>
      </dgm:t>
    </dgm:pt>
    <dgm:pt modelId="{B40EC020-0A49-4071-B1D0-D541B632F3A3}">
      <dgm:prSet/>
      <dgm:spPr/>
      <dgm:t>
        <a:bodyPr/>
        <a:lstStyle/>
        <a:p>
          <a:r>
            <a:rPr lang="en-US"/>
            <a:t>Sort the different clusters by y-coordinate</a:t>
          </a:r>
        </a:p>
      </dgm:t>
    </dgm:pt>
    <dgm:pt modelId="{BD5B3E52-B68E-419A-A1EE-90C45A00AC22}" type="parTrans" cxnId="{74173752-B983-4DEB-84F9-B3F289032235}">
      <dgm:prSet/>
      <dgm:spPr/>
      <dgm:t>
        <a:bodyPr/>
        <a:lstStyle/>
        <a:p>
          <a:endParaRPr lang="en-US"/>
        </a:p>
      </dgm:t>
    </dgm:pt>
    <dgm:pt modelId="{D012324A-0E42-433B-8A40-C90044393DA0}" type="sibTrans" cxnId="{74173752-B983-4DEB-84F9-B3F289032235}">
      <dgm:prSet/>
      <dgm:spPr/>
      <dgm:t>
        <a:bodyPr/>
        <a:lstStyle/>
        <a:p>
          <a:endParaRPr lang="en-US"/>
        </a:p>
      </dgm:t>
    </dgm:pt>
    <dgm:pt modelId="{181AEA1C-73F0-45FA-9FF7-36E176DD787A}">
      <dgm:prSet/>
      <dgm:spPr/>
      <dgm:t>
        <a:bodyPr/>
        <a:lstStyle/>
        <a:p>
          <a:r>
            <a:rPr lang="en-US"/>
            <a:t>Once sorted, sort the cluster’s information by x-coordinate</a:t>
          </a:r>
        </a:p>
      </dgm:t>
    </dgm:pt>
    <dgm:pt modelId="{7B7080C6-A637-4582-827D-7870E7CFBBDC}" type="parTrans" cxnId="{DB8E91E6-6A1F-4429-90B8-6B977C29B6E2}">
      <dgm:prSet/>
      <dgm:spPr/>
      <dgm:t>
        <a:bodyPr/>
        <a:lstStyle/>
        <a:p>
          <a:endParaRPr lang="en-US"/>
        </a:p>
      </dgm:t>
    </dgm:pt>
    <dgm:pt modelId="{6A826849-259C-4BFC-979E-FCB26B2BC282}" type="sibTrans" cxnId="{DB8E91E6-6A1F-4429-90B8-6B977C29B6E2}">
      <dgm:prSet/>
      <dgm:spPr/>
      <dgm:t>
        <a:bodyPr/>
        <a:lstStyle/>
        <a:p>
          <a:endParaRPr lang="en-US"/>
        </a:p>
      </dgm:t>
    </dgm:pt>
    <dgm:pt modelId="{F4B7B09D-310D-429D-9614-9325C49EAC01}">
      <dgm:prSet/>
      <dgm:spPr/>
      <dgm:t>
        <a:bodyPr/>
        <a:lstStyle/>
        <a:p>
          <a:pPr>
            <a:defRPr b="1"/>
          </a:pPr>
          <a:r>
            <a:rPr lang="en-US"/>
            <a:t>Create corresponding hex array as an output</a:t>
          </a:r>
        </a:p>
      </dgm:t>
    </dgm:pt>
    <dgm:pt modelId="{D49300AB-6A0B-4EB6-8887-A90956E03103}" type="parTrans" cxnId="{66C39866-D1C3-4F3B-A8A5-7D713F11CED7}">
      <dgm:prSet/>
      <dgm:spPr/>
      <dgm:t>
        <a:bodyPr/>
        <a:lstStyle/>
        <a:p>
          <a:endParaRPr lang="en-US"/>
        </a:p>
      </dgm:t>
    </dgm:pt>
    <dgm:pt modelId="{A64EC6F9-7B88-4B95-B14A-FBF0F950876C}" type="sibTrans" cxnId="{66C39866-D1C3-4F3B-A8A5-7D713F11CED7}">
      <dgm:prSet/>
      <dgm:spPr/>
      <dgm:t>
        <a:bodyPr/>
        <a:lstStyle/>
        <a:p>
          <a:endParaRPr lang="en-US"/>
        </a:p>
      </dgm:t>
    </dgm:pt>
    <dgm:pt modelId="{F8439E8B-1BAA-441C-BC0B-AB0AB8194D87}" type="pres">
      <dgm:prSet presAssocID="{E5AA0A51-9E21-4372-BD4A-F94B4E1E4CA9}" presName="linear" presStyleCnt="0">
        <dgm:presLayoutVars>
          <dgm:dir/>
          <dgm:animLvl val="lvl"/>
          <dgm:resizeHandles val="exact"/>
        </dgm:presLayoutVars>
      </dgm:prSet>
      <dgm:spPr/>
    </dgm:pt>
    <dgm:pt modelId="{4FCF0C02-7E2B-441A-982F-15F17BC9D42A}" type="pres">
      <dgm:prSet presAssocID="{48D03D69-EDE3-43BD-9F8D-ACBA1FACC6EE}" presName="parentLin" presStyleCnt="0"/>
      <dgm:spPr/>
    </dgm:pt>
    <dgm:pt modelId="{7BC9E1A2-35CA-4D46-AFD1-6CF7D7E2F096}" type="pres">
      <dgm:prSet presAssocID="{48D03D69-EDE3-43BD-9F8D-ACBA1FACC6EE}" presName="parentLeftMargin" presStyleLbl="node1" presStyleIdx="0" presStyleCnt="4"/>
      <dgm:spPr/>
    </dgm:pt>
    <dgm:pt modelId="{FD91478A-E01C-425D-B792-C4FE7EF949FA}" type="pres">
      <dgm:prSet presAssocID="{48D03D69-EDE3-43BD-9F8D-ACBA1FACC6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126CD9-8811-466F-A26C-941835F73BC8}" type="pres">
      <dgm:prSet presAssocID="{48D03D69-EDE3-43BD-9F8D-ACBA1FACC6EE}" presName="negativeSpace" presStyleCnt="0"/>
      <dgm:spPr/>
    </dgm:pt>
    <dgm:pt modelId="{DCCA1B4D-9BD4-4A9D-BE44-7975C2EC9CB8}" type="pres">
      <dgm:prSet presAssocID="{48D03D69-EDE3-43BD-9F8D-ACBA1FACC6EE}" presName="childText" presStyleLbl="conFgAcc1" presStyleIdx="0" presStyleCnt="4">
        <dgm:presLayoutVars>
          <dgm:bulletEnabled val="1"/>
        </dgm:presLayoutVars>
      </dgm:prSet>
      <dgm:spPr/>
    </dgm:pt>
    <dgm:pt modelId="{33B067A0-DD1A-4140-A604-45163D20E5AC}" type="pres">
      <dgm:prSet presAssocID="{707FA6C1-1CEA-4C9C-BB58-0AD924B8D120}" presName="spaceBetweenRectangles" presStyleCnt="0"/>
      <dgm:spPr/>
    </dgm:pt>
    <dgm:pt modelId="{A4B19D5F-3060-4E43-A098-3DDC2F193181}" type="pres">
      <dgm:prSet presAssocID="{4E44BFD7-F1D8-4D0D-B1EB-3EA33AE4EC7C}" presName="parentLin" presStyleCnt="0"/>
      <dgm:spPr/>
    </dgm:pt>
    <dgm:pt modelId="{8A7DB6E1-2427-4208-A365-FD7FCAD5AACC}" type="pres">
      <dgm:prSet presAssocID="{4E44BFD7-F1D8-4D0D-B1EB-3EA33AE4EC7C}" presName="parentLeftMargin" presStyleLbl="node1" presStyleIdx="0" presStyleCnt="4"/>
      <dgm:spPr/>
    </dgm:pt>
    <dgm:pt modelId="{E882637B-18C1-4B56-9D65-B68F5EBB9383}" type="pres">
      <dgm:prSet presAssocID="{4E44BFD7-F1D8-4D0D-B1EB-3EA33AE4EC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F89B12-38EF-4001-970D-9F23711D1F67}" type="pres">
      <dgm:prSet presAssocID="{4E44BFD7-F1D8-4D0D-B1EB-3EA33AE4EC7C}" presName="negativeSpace" presStyleCnt="0"/>
      <dgm:spPr/>
    </dgm:pt>
    <dgm:pt modelId="{94BF4AFD-7A10-4FEA-81F9-EE84B8A9851F}" type="pres">
      <dgm:prSet presAssocID="{4E44BFD7-F1D8-4D0D-B1EB-3EA33AE4EC7C}" presName="childText" presStyleLbl="conFgAcc1" presStyleIdx="1" presStyleCnt="4">
        <dgm:presLayoutVars>
          <dgm:bulletEnabled val="1"/>
        </dgm:presLayoutVars>
      </dgm:prSet>
      <dgm:spPr/>
    </dgm:pt>
    <dgm:pt modelId="{489E9C16-6476-4803-81CA-0BF583F2DF4C}" type="pres">
      <dgm:prSet presAssocID="{E8D5B5CE-5A40-4B43-BF0C-A26DCB5ED32A}" presName="spaceBetweenRectangles" presStyleCnt="0"/>
      <dgm:spPr/>
    </dgm:pt>
    <dgm:pt modelId="{BAA03F52-0868-4FE8-B4B8-91EDC52C2D8C}" type="pres">
      <dgm:prSet presAssocID="{67524253-4D59-4311-A2C4-B779B18EFAA7}" presName="parentLin" presStyleCnt="0"/>
      <dgm:spPr/>
    </dgm:pt>
    <dgm:pt modelId="{0EA99B35-BA79-4EFE-BB3F-EA4939260A1D}" type="pres">
      <dgm:prSet presAssocID="{67524253-4D59-4311-A2C4-B779B18EFAA7}" presName="parentLeftMargin" presStyleLbl="node1" presStyleIdx="1" presStyleCnt="4"/>
      <dgm:spPr/>
    </dgm:pt>
    <dgm:pt modelId="{3507E684-B1DC-4F19-B589-1F48F54B35F3}" type="pres">
      <dgm:prSet presAssocID="{67524253-4D59-4311-A2C4-B779B18EFA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4992C-26B8-4467-92C3-737D58FB1742}" type="pres">
      <dgm:prSet presAssocID="{67524253-4D59-4311-A2C4-B779B18EFAA7}" presName="negativeSpace" presStyleCnt="0"/>
      <dgm:spPr/>
    </dgm:pt>
    <dgm:pt modelId="{2C358C14-BC47-42CF-BA7E-04BF6CEC2041}" type="pres">
      <dgm:prSet presAssocID="{67524253-4D59-4311-A2C4-B779B18EFAA7}" presName="childText" presStyleLbl="conFgAcc1" presStyleIdx="2" presStyleCnt="4">
        <dgm:presLayoutVars>
          <dgm:bulletEnabled val="1"/>
        </dgm:presLayoutVars>
      </dgm:prSet>
      <dgm:spPr/>
    </dgm:pt>
    <dgm:pt modelId="{000E8909-529E-44C5-9E3F-FD660FB06BF9}" type="pres">
      <dgm:prSet presAssocID="{635208F0-4D1A-43A7-A60D-4BA852FDE6B6}" presName="spaceBetweenRectangles" presStyleCnt="0"/>
      <dgm:spPr/>
    </dgm:pt>
    <dgm:pt modelId="{340D6298-1BA1-432D-B246-53FA4AC8D2DE}" type="pres">
      <dgm:prSet presAssocID="{F4B7B09D-310D-429D-9614-9325C49EAC01}" presName="parentLin" presStyleCnt="0"/>
      <dgm:spPr/>
    </dgm:pt>
    <dgm:pt modelId="{621CE0F5-22EA-4E3C-94D6-4FA91331B273}" type="pres">
      <dgm:prSet presAssocID="{F4B7B09D-310D-429D-9614-9325C49EAC01}" presName="parentLeftMargin" presStyleLbl="node1" presStyleIdx="2" presStyleCnt="4"/>
      <dgm:spPr/>
    </dgm:pt>
    <dgm:pt modelId="{048F49C9-5599-4AAF-9F22-7D1CDCC815BF}" type="pres">
      <dgm:prSet presAssocID="{F4B7B09D-310D-429D-9614-9325C49EAC0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24DA8C6-1DC1-4A5C-BBCF-06F0BB9139CF}" type="pres">
      <dgm:prSet presAssocID="{F4B7B09D-310D-429D-9614-9325C49EAC01}" presName="negativeSpace" presStyleCnt="0"/>
      <dgm:spPr/>
    </dgm:pt>
    <dgm:pt modelId="{E553F17F-6854-4096-A6F1-73DB4F2B33C8}" type="pres">
      <dgm:prSet presAssocID="{F4B7B09D-310D-429D-9614-9325C49EAC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E2D009-3C89-45AD-BA60-A7A0AFA95A56}" type="presOf" srcId="{48D03D69-EDE3-43BD-9F8D-ACBA1FACC6EE}" destId="{FD91478A-E01C-425D-B792-C4FE7EF949FA}" srcOrd="1" destOrd="0" presId="urn:microsoft.com/office/officeart/2005/8/layout/list1"/>
    <dgm:cxn modelId="{03FC910A-EC30-4E4B-A807-61DB17F665FE}" srcId="{4A273A3A-D5CC-4667-98EE-6B2A64EE00A1}" destId="{D1361E8A-A2DF-4EA5-857F-1037D22EBAA0}" srcOrd="0" destOrd="0" parTransId="{2037654A-AA4E-4F3F-A681-517C50F5ED02}" sibTransId="{3A2BB834-3D73-4DA9-A4FA-B444FCBC60F0}"/>
    <dgm:cxn modelId="{58602B0B-60DE-4802-8B16-3BE5AC7C65B9}" srcId="{4E44BFD7-F1D8-4D0D-B1EB-3EA33AE4EC7C}" destId="{4A273A3A-D5CC-4667-98EE-6B2A64EE00A1}" srcOrd="2" destOrd="0" parTransId="{1CE13089-0022-406F-87A1-2956232384ED}" sibTransId="{8CEC372A-1FC0-4183-9AC2-C785DF8BEF22}"/>
    <dgm:cxn modelId="{733FCD18-80A3-4ADB-8312-890FBFC2E448}" type="presOf" srcId="{F4B7B09D-310D-429D-9614-9325C49EAC01}" destId="{621CE0F5-22EA-4E3C-94D6-4FA91331B273}" srcOrd="0" destOrd="0" presId="urn:microsoft.com/office/officeart/2005/8/layout/list1"/>
    <dgm:cxn modelId="{EE229222-DB4C-4259-9F37-9C0234E453BC}" type="presOf" srcId="{48D03D69-EDE3-43BD-9F8D-ACBA1FACC6EE}" destId="{7BC9E1A2-35CA-4D46-AFD1-6CF7D7E2F096}" srcOrd="0" destOrd="0" presId="urn:microsoft.com/office/officeart/2005/8/layout/list1"/>
    <dgm:cxn modelId="{107DEE2D-6548-4861-A9FA-7599D4C55D84}" type="presOf" srcId="{67524253-4D59-4311-A2C4-B779B18EFAA7}" destId="{0EA99B35-BA79-4EFE-BB3F-EA4939260A1D}" srcOrd="0" destOrd="0" presId="urn:microsoft.com/office/officeart/2005/8/layout/list1"/>
    <dgm:cxn modelId="{DB70A63A-9163-44FB-9AFD-133CA828A9E3}" type="presOf" srcId="{B40EC020-0A49-4071-B1D0-D541B632F3A3}" destId="{2C358C14-BC47-42CF-BA7E-04BF6CEC2041}" srcOrd="0" destOrd="1" presId="urn:microsoft.com/office/officeart/2005/8/layout/list1"/>
    <dgm:cxn modelId="{0CA1863B-9EEF-42A5-ADEF-CA10B128B6F3}" srcId="{E5AA0A51-9E21-4372-BD4A-F94B4E1E4CA9}" destId="{4E44BFD7-F1D8-4D0D-B1EB-3EA33AE4EC7C}" srcOrd="1" destOrd="0" parTransId="{10E716C9-9F63-4600-90EA-891487D9111C}" sibTransId="{E8D5B5CE-5A40-4B43-BF0C-A26DCB5ED32A}"/>
    <dgm:cxn modelId="{F4760D5D-8C3D-4E0C-8513-B94674F47D1A}" type="presOf" srcId="{67524253-4D59-4311-A2C4-B779B18EFAA7}" destId="{3507E684-B1DC-4F19-B589-1F48F54B35F3}" srcOrd="1" destOrd="0" presId="urn:microsoft.com/office/officeart/2005/8/layout/list1"/>
    <dgm:cxn modelId="{6F10BC60-293B-4079-827E-6856F610E307}" srcId="{67524253-4D59-4311-A2C4-B779B18EFAA7}" destId="{8446B44F-B36F-4421-B75F-5C632A6D94FF}" srcOrd="0" destOrd="0" parTransId="{CE5BA4DA-396B-483A-9877-6C9B3801BC77}" sibTransId="{DE57E76E-4E11-4D47-84CC-14303D73B1AB}"/>
    <dgm:cxn modelId="{30376863-E00D-4E1E-BD30-3C95CD4C97B4}" type="presOf" srcId="{4A273A3A-D5CC-4667-98EE-6B2A64EE00A1}" destId="{94BF4AFD-7A10-4FEA-81F9-EE84B8A9851F}" srcOrd="0" destOrd="2" presId="urn:microsoft.com/office/officeart/2005/8/layout/list1"/>
    <dgm:cxn modelId="{66C39866-D1C3-4F3B-A8A5-7D713F11CED7}" srcId="{E5AA0A51-9E21-4372-BD4A-F94B4E1E4CA9}" destId="{F4B7B09D-310D-429D-9614-9325C49EAC01}" srcOrd="3" destOrd="0" parTransId="{D49300AB-6A0B-4EB6-8887-A90956E03103}" sibTransId="{A64EC6F9-7B88-4B95-B14A-FBF0F950876C}"/>
    <dgm:cxn modelId="{D97F0367-61E4-41A1-95E2-74780915BBB8}" type="presOf" srcId="{D39A1BF6-17FB-4925-AE53-864C983BEAE6}" destId="{94BF4AFD-7A10-4FEA-81F9-EE84B8A9851F}" srcOrd="0" destOrd="5" presId="urn:microsoft.com/office/officeart/2005/8/layout/list1"/>
    <dgm:cxn modelId="{67CFCB68-6254-485A-B3EA-4880DE35CB0A}" srcId="{E5AA0A51-9E21-4372-BD4A-F94B4E1E4CA9}" destId="{67524253-4D59-4311-A2C4-B779B18EFAA7}" srcOrd="2" destOrd="0" parTransId="{CE820761-6B44-452C-ABD1-E2E83E97A6D6}" sibTransId="{635208F0-4D1A-43A7-A60D-4BA852FDE6B6}"/>
    <dgm:cxn modelId="{47C8C36E-F4F4-4AD4-86A2-F16DA4BA6BF7}" type="presOf" srcId="{BE2D2B97-1734-4D45-84B5-5542E88C69AE}" destId="{94BF4AFD-7A10-4FEA-81F9-EE84B8A9851F}" srcOrd="0" destOrd="1" presId="urn:microsoft.com/office/officeart/2005/8/layout/list1"/>
    <dgm:cxn modelId="{74173752-B983-4DEB-84F9-B3F289032235}" srcId="{67524253-4D59-4311-A2C4-B779B18EFAA7}" destId="{B40EC020-0A49-4071-B1D0-D541B632F3A3}" srcOrd="1" destOrd="0" parTransId="{BD5B3E52-B68E-419A-A1EE-90C45A00AC22}" sibTransId="{D012324A-0E42-433B-8A40-C90044393DA0}"/>
    <dgm:cxn modelId="{F0AACD8D-A09E-4910-B949-69D349CD09EB}" type="presOf" srcId="{E5AA0A51-9E21-4372-BD4A-F94B4E1E4CA9}" destId="{F8439E8B-1BAA-441C-BC0B-AB0AB8194D87}" srcOrd="0" destOrd="0" presId="urn:microsoft.com/office/officeart/2005/8/layout/list1"/>
    <dgm:cxn modelId="{98888B90-4EFB-49EF-B62F-C362142ACE77}" srcId="{4E44BFD7-F1D8-4D0D-B1EB-3EA33AE4EC7C}" destId="{535BF8CF-7A30-4DB4-98B6-8BD0C4AB1131}" srcOrd="3" destOrd="0" parTransId="{6F72FEEA-0876-4431-BB1A-A93BABE0DB5E}" sibTransId="{D474FD91-B012-43A0-8FE6-632353E66D08}"/>
    <dgm:cxn modelId="{C0BACDA6-5C25-4E88-861A-1BB3C916C854}" type="presOf" srcId="{F4B7B09D-310D-429D-9614-9325C49EAC01}" destId="{048F49C9-5599-4AAF-9F22-7D1CDCC815BF}" srcOrd="1" destOrd="0" presId="urn:microsoft.com/office/officeart/2005/8/layout/list1"/>
    <dgm:cxn modelId="{1E4971AA-8358-4E64-84D7-4E7D47B99551}" type="presOf" srcId="{8446B44F-B36F-4421-B75F-5C632A6D94FF}" destId="{2C358C14-BC47-42CF-BA7E-04BF6CEC2041}" srcOrd="0" destOrd="0" presId="urn:microsoft.com/office/officeart/2005/8/layout/list1"/>
    <dgm:cxn modelId="{3BA251B5-811A-4F34-9BF2-CEE392E91315}" srcId="{535BF8CF-7A30-4DB4-98B6-8BD0C4AB1131}" destId="{D39A1BF6-17FB-4925-AE53-864C983BEAE6}" srcOrd="0" destOrd="0" parTransId="{E53D3D34-B102-464A-9E96-345C97F99636}" sibTransId="{E7E1A833-5A9F-469D-815F-88CD46A6BE7E}"/>
    <dgm:cxn modelId="{35CC1CB7-D0E6-488D-AFF8-90B81C50E1A4}" type="presOf" srcId="{535BF8CF-7A30-4DB4-98B6-8BD0C4AB1131}" destId="{94BF4AFD-7A10-4FEA-81F9-EE84B8A9851F}" srcOrd="0" destOrd="4" presId="urn:microsoft.com/office/officeart/2005/8/layout/list1"/>
    <dgm:cxn modelId="{FDC1CDC0-4E9B-41E9-9ABD-7BCCFA62CCA6}" srcId="{4E44BFD7-F1D8-4D0D-B1EB-3EA33AE4EC7C}" destId="{50A1DF2E-037B-4928-AE72-500742F7BE0A}" srcOrd="0" destOrd="0" parTransId="{C5BDF534-EF6D-487F-B8AD-B70B91E0EEF4}" sibTransId="{B6DA2909-85E0-4D60-9937-B082872BB52B}"/>
    <dgm:cxn modelId="{580EE6C9-983A-4A23-8E9A-42251E5F8DB9}" type="presOf" srcId="{4E44BFD7-F1D8-4D0D-B1EB-3EA33AE4EC7C}" destId="{E882637B-18C1-4B56-9D65-B68F5EBB9383}" srcOrd="1" destOrd="0" presId="urn:microsoft.com/office/officeart/2005/8/layout/list1"/>
    <dgm:cxn modelId="{5198B7CD-67FC-4998-9E04-BBC27D44AA72}" type="presOf" srcId="{50A1DF2E-037B-4928-AE72-500742F7BE0A}" destId="{94BF4AFD-7A10-4FEA-81F9-EE84B8A9851F}" srcOrd="0" destOrd="0" presId="urn:microsoft.com/office/officeart/2005/8/layout/list1"/>
    <dgm:cxn modelId="{737E33CE-FD4B-485E-9338-E5B8919CC0F9}" type="presOf" srcId="{181AEA1C-73F0-45FA-9FF7-36E176DD787A}" destId="{2C358C14-BC47-42CF-BA7E-04BF6CEC2041}" srcOrd="0" destOrd="2" presId="urn:microsoft.com/office/officeart/2005/8/layout/list1"/>
    <dgm:cxn modelId="{73C3E7CE-E7D3-4645-A915-FEBD1D72429C}" srcId="{E5AA0A51-9E21-4372-BD4A-F94B4E1E4CA9}" destId="{48D03D69-EDE3-43BD-9F8D-ACBA1FACC6EE}" srcOrd="0" destOrd="0" parTransId="{96913020-126E-4A0A-9E10-E53B934EB3AD}" sibTransId="{707FA6C1-1CEA-4C9C-BB58-0AD924B8D120}"/>
    <dgm:cxn modelId="{F05288DC-B1B5-4C80-B774-E24B1E6B8BC1}" srcId="{4E44BFD7-F1D8-4D0D-B1EB-3EA33AE4EC7C}" destId="{BE2D2B97-1734-4D45-84B5-5542E88C69AE}" srcOrd="1" destOrd="0" parTransId="{5C8C0A66-C979-40E4-A068-F869F5369B91}" sibTransId="{768B7694-3ACA-4AE4-984D-3CB4DBEB4DF5}"/>
    <dgm:cxn modelId="{82DEC2E1-4A53-4964-A789-912BD2E8DA35}" type="presOf" srcId="{D1361E8A-A2DF-4EA5-857F-1037D22EBAA0}" destId="{94BF4AFD-7A10-4FEA-81F9-EE84B8A9851F}" srcOrd="0" destOrd="3" presId="urn:microsoft.com/office/officeart/2005/8/layout/list1"/>
    <dgm:cxn modelId="{DB8E91E6-6A1F-4429-90B8-6B977C29B6E2}" srcId="{67524253-4D59-4311-A2C4-B779B18EFAA7}" destId="{181AEA1C-73F0-45FA-9FF7-36E176DD787A}" srcOrd="2" destOrd="0" parTransId="{7B7080C6-A637-4582-827D-7870E7CFBBDC}" sibTransId="{6A826849-259C-4BFC-979E-FCB26B2BC282}"/>
    <dgm:cxn modelId="{2876FFF7-3CB6-49D6-87F6-F059E3BA74B6}" type="presOf" srcId="{4E44BFD7-F1D8-4D0D-B1EB-3EA33AE4EC7C}" destId="{8A7DB6E1-2427-4208-A365-FD7FCAD5AACC}" srcOrd="0" destOrd="0" presId="urn:microsoft.com/office/officeart/2005/8/layout/list1"/>
    <dgm:cxn modelId="{0BAD446F-3191-4077-B2E0-CF25C9B0DDD3}" type="presParOf" srcId="{F8439E8B-1BAA-441C-BC0B-AB0AB8194D87}" destId="{4FCF0C02-7E2B-441A-982F-15F17BC9D42A}" srcOrd="0" destOrd="0" presId="urn:microsoft.com/office/officeart/2005/8/layout/list1"/>
    <dgm:cxn modelId="{E9884F9F-87D1-4F8F-A825-23095C19636C}" type="presParOf" srcId="{4FCF0C02-7E2B-441A-982F-15F17BC9D42A}" destId="{7BC9E1A2-35CA-4D46-AFD1-6CF7D7E2F096}" srcOrd="0" destOrd="0" presId="urn:microsoft.com/office/officeart/2005/8/layout/list1"/>
    <dgm:cxn modelId="{95456E0F-2636-4F73-BC81-FFFE61DE950F}" type="presParOf" srcId="{4FCF0C02-7E2B-441A-982F-15F17BC9D42A}" destId="{FD91478A-E01C-425D-B792-C4FE7EF949FA}" srcOrd="1" destOrd="0" presId="urn:microsoft.com/office/officeart/2005/8/layout/list1"/>
    <dgm:cxn modelId="{80BA79DF-7783-4246-AAC3-05BABF36E531}" type="presParOf" srcId="{F8439E8B-1BAA-441C-BC0B-AB0AB8194D87}" destId="{0B126CD9-8811-466F-A26C-941835F73BC8}" srcOrd="1" destOrd="0" presId="urn:microsoft.com/office/officeart/2005/8/layout/list1"/>
    <dgm:cxn modelId="{63F6E3D7-94DC-41BE-86ED-5715E3257DF6}" type="presParOf" srcId="{F8439E8B-1BAA-441C-BC0B-AB0AB8194D87}" destId="{DCCA1B4D-9BD4-4A9D-BE44-7975C2EC9CB8}" srcOrd="2" destOrd="0" presId="urn:microsoft.com/office/officeart/2005/8/layout/list1"/>
    <dgm:cxn modelId="{2A352EB3-B1DC-4015-99AB-9F6A190E4D9C}" type="presParOf" srcId="{F8439E8B-1BAA-441C-BC0B-AB0AB8194D87}" destId="{33B067A0-DD1A-4140-A604-45163D20E5AC}" srcOrd="3" destOrd="0" presId="urn:microsoft.com/office/officeart/2005/8/layout/list1"/>
    <dgm:cxn modelId="{513C1E77-28AE-42FB-B1AC-1D1A7D90AB8C}" type="presParOf" srcId="{F8439E8B-1BAA-441C-BC0B-AB0AB8194D87}" destId="{A4B19D5F-3060-4E43-A098-3DDC2F193181}" srcOrd="4" destOrd="0" presId="urn:microsoft.com/office/officeart/2005/8/layout/list1"/>
    <dgm:cxn modelId="{5FEA69E6-B51F-4041-93BC-0A5D46CF196A}" type="presParOf" srcId="{A4B19D5F-3060-4E43-A098-3DDC2F193181}" destId="{8A7DB6E1-2427-4208-A365-FD7FCAD5AACC}" srcOrd="0" destOrd="0" presId="urn:microsoft.com/office/officeart/2005/8/layout/list1"/>
    <dgm:cxn modelId="{9903F2DD-19AD-490F-85B0-5AC867F0B98E}" type="presParOf" srcId="{A4B19D5F-3060-4E43-A098-3DDC2F193181}" destId="{E882637B-18C1-4B56-9D65-B68F5EBB9383}" srcOrd="1" destOrd="0" presId="urn:microsoft.com/office/officeart/2005/8/layout/list1"/>
    <dgm:cxn modelId="{4A906417-0CC7-409A-B215-55545425DB6F}" type="presParOf" srcId="{F8439E8B-1BAA-441C-BC0B-AB0AB8194D87}" destId="{7EF89B12-38EF-4001-970D-9F23711D1F67}" srcOrd="5" destOrd="0" presId="urn:microsoft.com/office/officeart/2005/8/layout/list1"/>
    <dgm:cxn modelId="{B2551689-49E2-43F8-B36B-94FBA1E824C8}" type="presParOf" srcId="{F8439E8B-1BAA-441C-BC0B-AB0AB8194D87}" destId="{94BF4AFD-7A10-4FEA-81F9-EE84B8A9851F}" srcOrd="6" destOrd="0" presId="urn:microsoft.com/office/officeart/2005/8/layout/list1"/>
    <dgm:cxn modelId="{23CC1EDB-12F1-4A1E-9315-C053A81BE5D4}" type="presParOf" srcId="{F8439E8B-1BAA-441C-BC0B-AB0AB8194D87}" destId="{489E9C16-6476-4803-81CA-0BF583F2DF4C}" srcOrd="7" destOrd="0" presId="urn:microsoft.com/office/officeart/2005/8/layout/list1"/>
    <dgm:cxn modelId="{2C0FBB0D-2B5B-47F2-BDA5-C3CB56B5E269}" type="presParOf" srcId="{F8439E8B-1BAA-441C-BC0B-AB0AB8194D87}" destId="{BAA03F52-0868-4FE8-B4B8-91EDC52C2D8C}" srcOrd="8" destOrd="0" presId="urn:microsoft.com/office/officeart/2005/8/layout/list1"/>
    <dgm:cxn modelId="{31FACDDA-762E-4B8A-92BF-C3089DB82364}" type="presParOf" srcId="{BAA03F52-0868-4FE8-B4B8-91EDC52C2D8C}" destId="{0EA99B35-BA79-4EFE-BB3F-EA4939260A1D}" srcOrd="0" destOrd="0" presId="urn:microsoft.com/office/officeart/2005/8/layout/list1"/>
    <dgm:cxn modelId="{1927F9FB-9CFD-40E9-82F0-0F2918A63ADA}" type="presParOf" srcId="{BAA03F52-0868-4FE8-B4B8-91EDC52C2D8C}" destId="{3507E684-B1DC-4F19-B589-1F48F54B35F3}" srcOrd="1" destOrd="0" presId="urn:microsoft.com/office/officeart/2005/8/layout/list1"/>
    <dgm:cxn modelId="{3CA6F398-59FD-4BB0-93A3-8CE0E13AADF1}" type="presParOf" srcId="{F8439E8B-1BAA-441C-BC0B-AB0AB8194D87}" destId="{D624992C-26B8-4467-92C3-737D58FB1742}" srcOrd="9" destOrd="0" presId="urn:microsoft.com/office/officeart/2005/8/layout/list1"/>
    <dgm:cxn modelId="{3A60684A-A378-4079-8AA0-17191B40C3E1}" type="presParOf" srcId="{F8439E8B-1BAA-441C-BC0B-AB0AB8194D87}" destId="{2C358C14-BC47-42CF-BA7E-04BF6CEC2041}" srcOrd="10" destOrd="0" presId="urn:microsoft.com/office/officeart/2005/8/layout/list1"/>
    <dgm:cxn modelId="{D7B43092-DEDF-414B-A326-04112E3BA4C9}" type="presParOf" srcId="{F8439E8B-1BAA-441C-BC0B-AB0AB8194D87}" destId="{000E8909-529E-44C5-9E3F-FD660FB06BF9}" srcOrd="11" destOrd="0" presId="urn:microsoft.com/office/officeart/2005/8/layout/list1"/>
    <dgm:cxn modelId="{23582AC3-6805-4EBD-ADBF-2066695BC9F5}" type="presParOf" srcId="{F8439E8B-1BAA-441C-BC0B-AB0AB8194D87}" destId="{340D6298-1BA1-432D-B246-53FA4AC8D2DE}" srcOrd="12" destOrd="0" presId="urn:microsoft.com/office/officeart/2005/8/layout/list1"/>
    <dgm:cxn modelId="{EFCC1A58-B847-43A5-907E-5D0EBE32F889}" type="presParOf" srcId="{340D6298-1BA1-432D-B246-53FA4AC8D2DE}" destId="{621CE0F5-22EA-4E3C-94D6-4FA91331B273}" srcOrd="0" destOrd="0" presId="urn:microsoft.com/office/officeart/2005/8/layout/list1"/>
    <dgm:cxn modelId="{2DECEF01-0C5C-466F-98AD-4F086ADE96E0}" type="presParOf" srcId="{340D6298-1BA1-432D-B246-53FA4AC8D2DE}" destId="{048F49C9-5599-4AAF-9F22-7D1CDCC815BF}" srcOrd="1" destOrd="0" presId="urn:microsoft.com/office/officeart/2005/8/layout/list1"/>
    <dgm:cxn modelId="{0D9F63F8-868F-457F-BA9C-5324EBFDFC41}" type="presParOf" srcId="{F8439E8B-1BAA-441C-BC0B-AB0AB8194D87}" destId="{A24DA8C6-1DC1-4A5C-BBCF-06F0BB9139CF}" srcOrd="13" destOrd="0" presId="urn:microsoft.com/office/officeart/2005/8/layout/list1"/>
    <dgm:cxn modelId="{C5BA7C41-8249-4820-98B5-4D39EBADA04D}" type="presParOf" srcId="{F8439E8B-1BAA-441C-BC0B-AB0AB8194D87}" destId="{E553F17F-6854-4096-A6F1-73DB4F2B33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CB3CA-2281-452C-84FA-46B3968F4463}">
      <dsp:nvSpPr>
        <dsp:cNvPr id="0" name=""/>
        <dsp:cNvSpPr/>
      </dsp:nvSpPr>
      <dsp:spPr>
        <a:xfrm>
          <a:off x="208347" y="0"/>
          <a:ext cx="5638755" cy="563875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465B6-8534-472F-B407-1BAB02C73F5A}">
      <dsp:nvSpPr>
        <dsp:cNvPr id="0" name=""/>
        <dsp:cNvSpPr/>
      </dsp:nvSpPr>
      <dsp:spPr>
        <a:xfrm>
          <a:off x="574866" y="366519"/>
          <a:ext cx="2255502" cy="22555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Overall accuracy at identifying the music objects: 100%</a:t>
          </a:r>
        </a:p>
      </dsp:txBody>
      <dsp:txXfrm>
        <a:off x="684971" y="476624"/>
        <a:ext cx="2035292" cy="2035292"/>
      </dsp:txXfrm>
    </dsp:sp>
    <dsp:sp modelId="{8CF07F12-A018-4CE7-9094-8464B5AB6CB9}">
      <dsp:nvSpPr>
        <dsp:cNvPr id="0" name=""/>
        <dsp:cNvSpPr/>
      </dsp:nvSpPr>
      <dsp:spPr>
        <a:xfrm>
          <a:off x="3225081" y="366519"/>
          <a:ext cx="2255502" cy="22555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Overall accuracy at sorting the objects in order: 97.1%</a:t>
          </a:r>
        </a:p>
      </dsp:txBody>
      <dsp:txXfrm>
        <a:off x="3335186" y="476624"/>
        <a:ext cx="2035292" cy="2035292"/>
      </dsp:txXfrm>
    </dsp:sp>
    <dsp:sp modelId="{15E3B93C-E631-4E7D-838E-B7CBE3614D07}">
      <dsp:nvSpPr>
        <dsp:cNvPr id="0" name=""/>
        <dsp:cNvSpPr/>
      </dsp:nvSpPr>
      <dsp:spPr>
        <a:xfrm>
          <a:off x="574866" y="3016733"/>
          <a:ext cx="2255502" cy="2255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 that didn’t show up in output </a:t>
          </a:r>
          <a:r>
            <a:rPr lang="en-US" sz="1700" kern="1200">
              <a:sym typeface="Wingdings" panose="05000000000000000000" pitchFamily="2" charset="2"/>
            </a:rPr>
            <a:t></a:t>
          </a:r>
          <a:r>
            <a:rPr lang="en-US" sz="1700" kern="1200"/>
            <a:t> Redo screenshot with higher quality tool </a:t>
          </a:r>
          <a:r>
            <a:rPr lang="en-US" sz="1700" kern="1200">
              <a:sym typeface="Wingdings" panose="05000000000000000000" pitchFamily="2" charset="2"/>
            </a:rPr>
            <a:t></a:t>
          </a:r>
          <a:r>
            <a:rPr lang="en-US" sz="1700" kern="1200"/>
            <a:t> fixed the issue</a:t>
          </a:r>
        </a:p>
      </dsp:txBody>
      <dsp:txXfrm>
        <a:off x="684971" y="3126838"/>
        <a:ext cx="2035292" cy="2035292"/>
      </dsp:txXfrm>
    </dsp:sp>
    <dsp:sp modelId="{264964F4-45F5-4A7F-9071-2E5605C80341}">
      <dsp:nvSpPr>
        <dsp:cNvPr id="0" name=""/>
        <dsp:cNvSpPr/>
      </dsp:nvSpPr>
      <dsp:spPr>
        <a:xfrm>
          <a:off x="3225081" y="3016733"/>
          <a:ext cx="2255502" cy="22555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Pianissimo, piano, and forte outputted out-of-order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Due to clustering algorithm </a:t>
          </a:r>
          <a:r>
            <a:rPr lang="en-US" sz="1300" kern="1200">
              <a:sym typeface="Wingdings" panose="05000000000000000000" pitchFamily="2" charset="2"/>
            </a:rPr>
            <a:t></a:t>
          </a:r>
          <a:r>
            <a:rPr lang="en-US" sz="1300" kern="1200"/>
            <a:t> y-coordinate of dynamic closer to 1</a:t>
          </a:r>
          <a:r>
            <a:rPr lang="en-US" sz="1300" kern="1200" baseline="30000"/>
            <a:t>st</a:t>
          </a:r>
          <a:r>
            <a:rPr lang="en-US" sz="1300" kern="1200"/>
            <a:t> object of 2</a:t>
          </a:r>
          <a:r>
            <a:rPr lang="en-US" sz="1300" kern="1200" baseline="30000"/>
            <a:t>nd</a:t>
          </a:r>
          <a:r>
            <a:rPr lang="en-US" sz="1300" kern="1200"/>
            <a:t> cluster than last object of 1</a:t>
          </a:r>
          <a:r>
            <a:rPr lang="en-US" sz="1300" kern="1200" baseline="30000"/>
            <a:t>st</a:t>
          </a:r>
          <a:r>
            <a:rPr lang="en-US" sz="1300" kern="1200"/>
            <a:t> cluster</a:t>
          </a:r>
        </a:p>
      </dsp:txBody>
      <dsp:txXfrm>
        <a:off x="3335186" y="3126838"/>
        <a:ext cx="2035292" cy="2035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D7447-B5B0-49AC-9349-4EAAD613DA21}">
      <dsp:nvSpPr>
        <dsp:cNvPr id="0" name=""/>
        <dsp:cNvSpPr/>
      </dsp:nvSpPr>
      <dsp:spPr>
        <a:xfrm>
          <a:off x="0" y="2340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47E17-7FBA-4B68-B3C2-15F2B0E7AE3B}">
      <dsp:nvSpPr>
        <dsp:cNvPr id="0" name=""/>
        <dsp:cNvSpPr/>
      </dsp:nvSpPr>
      <dsp:spPr>
        <a:xfrm>
          <a:off x="358801" y="269217"/>
          <a:ext cx="652366" cy="65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7B379-3B34-414C-A89B-FC75F99126D3}">
      <dsp:nvSpPr>
        <dsp:cNvPr id="0" name=""/>
        <dsp:cNvSpPr/>
      </dsp:nvSpPr>
      <dsp:spPr>
        <a:xfrm>
          <a:off x="1369969" y="2340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full-length music sheets</a:t>
          </a:r>
        </a:p>
      </dsp:txBody>
      <dsp:txXfrm>
        <a:off x="1369969" y="2340"/>
        <a:ext cx="4685480" cy="1186120"/>
      </dsp:txXfrm>
    </dsp:sp>
    <dsp:sp modelId="{CAAA1893-6F4C-4A50-9A06-7C93D26F4509}">
      <dsp:nvSpPr>
        <dsp:cNvPr id="0" name=""/>
        <dsp:cNvSpPr/>
      </dsp:nvSpPr>
      <dsp:spPr>
        <a:xfrm>
          <a:off x="0" y="1484991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E6879-CAD7-4431-9DEE-4C52F37D750B}">
      <dsp:nvSpPr>
        <dsp:cNvPr id="0" name=""/>
        <dsp:cNvSpPr/>
      </dsp:nvSpPr>
      <dsp:spPr>
        <a:xfrm>
          <a:off x="358801" y="1751868"/>
          <a:ext cx="652366" cy="65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F8287-9401-4A96-9EF7-4D0873A5DB57}">
      <dsp:nvSpPr>
        <dsp:cNvPr id="0" name=""/>
        <dsp:cNvSpPr/>
      </dsp:nvSpPr>
      <dsp:spPr>
        <a:xfrm>
          <a:off x="1369969" y="1484991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all templates</a:t>
          </a:r>
        </a:p>
      </dsp:txBody>
      <dsp:txXfrm>
        <a:off x="1369969" y="1484991"/>
        <a:ext cx="4685480" cy="1186120"/>
      </dsp:txXfrm>
    </dsp:sp>
    <dsp:sp modelId="{6DCA6BC6-98F9-4158-B270-0EFE69C76590}">
      <dsp:nvSpPr>
        <dsp:cNvPr id="0" name=""/>
        <dsp:cNvSpPr/>
      </dsp:nvSpPr>
      <dsp:spPr>
        <a:xfrm>
          <a:off x="0" y="2967642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BAF2A-53CA-4A20-A950-009B1807557F}">
      <dsp:nvSpPr>
        <dsp:cNvPr id="0" name=""/>
        <dsp:cNvSpPr/>
      </dsp:nvSpPr>
      <dsp:spPr>
        <a:xfrm>
          <a:off x="358801" y="3234519"/>
          <a:ext cx="652366" cy="65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C6F56-5F84-4555-B803-31E53C59F77F}">
      <dsp:nvSpPr>
        <dsp:cNvPr id="0" name=""/>
        <dsp:cNvSpPr/>
      </dsp:nvSpPr>
      <dsp:spPr>
        <a:xfrm>
          <a:off x="1369969" y="2967642"/>
          <a:ext cx="2724952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default method for key signature and dynamics</a:t>
          </a:r>
        </a:p>
      </dsp:txBody>
      <dsp:txXfrm>
        <a:off x="1369969" y="2967642"/>
        <a:ext cx="2724952" cy="1186120"/>
      </dsp:txXfrm>
    </dsp:sp>
    <dsp:sp modelId="{6932969C-53EB-4293-B55A-ADB4C54C04D5}">
      <dsp:nvSpPr>
        <dsp:cNvPr id="0" name=""/>
        <dsp:cNvSpPr/>
      </dsp:nvSpPr>
      <dsp:spPr>
        <a:xfrm>
          <a:off x="4094922" y="2967642"/>
          <a:ext cx="1960527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 Major for Key signature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Fortissimo (very loud) for Dynamics</a:t>
          </a:r>
        </a:p>
      </dsp:txBody>
      <dsp:txXfrm>
        <a:off x="4094922" y="2967642"/>
        <a:ext cx="1960527" cy="1186120"/>
      </dsp:txXfrm>
    </dsp:sp>
    <dsp:sp modelId="{F469A4AA-DDF2-44D3-92C9-0DE7FB96B042}">
      <dsp:nvSpPr>
        <dsp:cNvPr id="0" name=""/>
        <dsp:cNvSpPr/>
      </dsp:nvSpPr>
      <dsp:spPr>
        <a:xfrm>
          <a:off x="0" y="4450293"/>
          <a:ext cx="6055450" cy="11861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56463-355A-49C4-AAD3-4D4D25B2DAF9}">
      <dsp:nvSpPr>
        <dsp:cNvPr id="0" name=""/>
        <dsp:cNvSpPr/>
      </dsp:nvSpPr>
      <dsp:spPr>
        <a:xfrm>
          <a:off x="358801" y="4717170"/>
          <a:ext cx="652366" cy="652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9D054-893C-4B4E-BC8F-266F196406C7}">
      <dsp:nvSpPr>
        <dsp:cNvPr id="0" name=""/>
        <dsp:cNvSpPr/>
      </dsp:nvSpPr>
      <dsp:spPr>
        <a:xfrm>
          <a:off x="1369969" y="4450293"/>
          <a:ext cx="4685480" cy="118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31" tIns="125531" rIns="125531" bIns="1255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Modify output for Jack to use</a:t>
          </a:r>
        </a:p>
      </dsp:txBody>
      <dsp:txXfrm>
        <a:off x="1369969" y="4450293"/>
        <a:ext cx="4685480" cy="118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A1B4D-9BD4-4A9D-BE44-7975C2EC9CB8}">
      <dsp:nvSpPr>
        <dsp:cNvPr id="0" name=""/>
        <dsp:cNvSpPr/>
      </dsp:nvSpPr>
      <dsp:spPr>
        <a:xfrm>
          <a:off x="0" y="283067"/>
          <a:ext cx="990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478A-E01C-425D-B792-C4FE7EF949FA}">
      <dsp:nvSpPr>
        <dsp:cNvPr id="0" name=""/>
        <dsp:cNvSpPr/>
      </dsp:nvSpPr>
      <dsp:spPr>
        <a:xfrm>
          <a:off x="495300" y="105947"/>
          <a:ext cx="6934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Input sheet music and templates</a:t>
          </a:r>
        </a:p>
      </dsp:txBody>
      <dsp:txXfrm>
        <a:off x="512593" y="123240"/>
        <a:ext cx="6899614" cy="319654"/>
      </dsp:txXfrm>
    </dsp:sp>
    <dsp:sp modelId="{94BF4AFD-7A10-4FEA-81F9-EE84B8A9851F}">
      <dsp:nvSpPr>
        <dsp:cNvPr id="0" name=""/>
        <dsp:cNvSpPr/>
      </dsp:nvSpPr>
      <dsp:spPr>
        <a:xfrm>
          <a:off x="0" y="827387"/>
          <a:ext cx="990600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49936" rIns="76881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Set threshold to 0.93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Set search box to start at (0,0) </a:t>
          </a:r>
          <a:r>
            <a:rPr lang="en-US" sz="1200" kern="1200" dirty="0">
              <a:sym typeface="Wingdings" panose="05000000000000000000" pitchFamily="2" charset="2"/>
            </a:rPr>
            <a:t></a:t>
          </a:r>
          <a:r>
            <a:rPr lang="en-US" sz="1200" kern="1200" dirty="0"/>
            <a:t> 3000 pixels wide x 750 pixels height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TM_COEFF_NORMED </a:t>
          </a:r>
          <a:r>
            <a:rPr lang="en-US" sz="1200" kern="1200">
              <a:sym typeface="Wingdings" panose="05000000000000000000" pitchFamily="2" charset="2"/>
            </a:rPr>
            <a:t></a:t>
          </a:r>
          <a:r>
            <a:rPr lang="en-US" sz="1200" kern="1200"/>
            <a:t> method used for matching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Uses normalized cross-correlation to match the template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Set maxOverlap to 0.3 (no more than 30% overlap allowed between any 2 templates)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This is to prevent the same object being counted more than once</a:t>
          </a:r>
        </a:p>
      </dsp:txBody>
      <dsp:txXfrm>
        <a:off x="0" y="827387"/>
        <a:ext cx="9906000" cy="1474200"/>
      </dsp:txXfrm>
    </dsp:sp>
    <dsp:sp modelId="{E882637B-18C1-4B56-9D65-B68F5EBB9383}">
      <dsp:nvSpPr>
        <dsp:cNvPr id="0" name=""/>
        <dsp:cNvSpPr/>
      </dsp:nvSpPr>
      <dsp:spPr>
        <a:xfrm>
          <a:off x="495300" y="650267"/>
          <a:ext cx="6934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Load list of templates and music sheet into matchTemplates() method</a:t>
          </a:r>
        </a:p>
      </dsp:txBody>
      <dsp:txXfrm>
        <a:off x="512593" y="667560"/>
        <a:ext cx="6899614" cy="319654"/>
      </dsp:txXfrm>
    </dsp:sp>
    <dsp:sp modelId="{2C358C14-BC47-42CF-BA7E-04BF6CEC2041}">
      <dsp:nvSpPr>
        <dsp:cNvPr id="0" name=""/>
        <dsp:cNvSpPr/>
      </dsp:nvSpPr>
      <dsp:spPr>
        <a:xfrm>
          <a:off x="0" y="2543507"/>
          <a:ext cx="9906000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49936" rIns="76881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# of clusters = # of treble clefs found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Sort the different clusters by y-coordinate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Once sorted, sort the cluster’s information by x-coordinate</a:t>
          </a:r>
        </a:p>
      </dsp:txBody>
      <dsp:txXfrm>
        <a:off x="0" y="2543507"/>
        <a:ext cx="9906000" cy="888300"/>
      </dsp:txXfrm>
    </dsp:sp>
    <dsp:sp modelId="{3507E684-B1DC-4F19-B589-1F48F54B35F3}">
      <dsp:nvSpPr>
        <dsp:cNvPr id="0" name=""/>
        <dsp:cNvSpPr/>
      </dsp:nvSpPr>
      <dsp:spPr>
        <a:xfrm>
          <a:off x="495300" y="2366387"/>
          <a:ext cx="6934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Input matches into a K-Means clustering algorithm</a:t>
          </a:r>
        </a:p>
      </dsp:txBody>
      <dsp:txXfrm>
        <a:off x="512593" y="2383680"/>
        <a:ext cx="6899614" cy="319654"/>
      </dsp:txXfrm>
    </dsp:sp>
    <dsp:sp modelId="{E553F17F-6854-4096-A6F1-73DB4F2B33C8}">
      <dsp:nvSpPr>
        <dsp:cNvPr id="0" name=""/>
        <dsp:cNvSpPr/>
      </dsp:nvSpPr>
      <dsp:spPr>
        <a:xfrm>
          <a:off x="0" y="3673727"/>
          <a:ext cx="9906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F49C9-5599-4AAF-9F22-7D1CDCC815BF}">
      <dsp:nvSpPr>
        <dsp:cNvPr id="0" name=""/>
        <dsp:cNvSpPr/>
      </dsp:nvSpPr>
      <dsp:spPr>
        <a:xfrm>
          <a:off x="495300" y="3496607"/>
          <a:ext cx="693420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Create corresponding hex array as an output</a:t>
          </a:r>
        </a:p>
      </dsp:txBody>
      <dsp:txXfrm>
        <a:off x="512593" y="3513900"/>
        <a:ext cx="689961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5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9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olorful paint pigments">
            <a:extLst>
              <a:ext uri="{FF2B5EF4-FFF2-40B4-BE49-F238E27FC236}">
                <a16:creationId xmlns:a16="http://schemas.microsoft.com/office/drawing/2014/main" id="{0F9F83EC-4292-AC52-C930-2B3108ADC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" r="1" b="1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83947-F99B-8F06-9262-8E2F50802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Senior Design Check-off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4EC0D-EB46-B364-F991-A05582E5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Computer Vision Module</a:t>
            </a:r>
          </a:p>
          <a:p>
            <a:r>
              <a:rPr lang="en-US" dirty="0">
                <a:solidFill>
                  <a:srgbClr val="FFFFFF"/>
                </a:solidFill>
              </a:rPr>
              <a:t>Cameron Henning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7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97415-602D-BE75-9660-5C070F81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Goals for Final Presentation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9A4B0-6134-DE3E-6815-071E0DC13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796896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6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86F6-8446-2BCF-EE6E-22D2E431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it Works: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D50160-8E60-FEBB-F47F-0312DA336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340067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16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assroom sticker progress chart">
            <a:extLst>
              <a:ext uri="{FF2B5EF4-FFF2-40B4-BE49-F238E27FC236}">
                <a16:creationId xmlns:a16="http://schemas.microsoft.com/office/drawing/2014/main" id="{C94B381F-73EC-833E-2384-44AB5186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23" r="4182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F9946-5E25-8E23-1806-59B6D7F2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Completed for this check-off: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0115-5EE0-AD7F-A89D-1528C29E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Template matching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lines of measures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than 1 instance of the same note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Signature, Tempo, Time Signature, Dynamics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Notes: Quarter, Half, Whole</a:t>
            </a:r>
          </a:p>
          <a:p>
            <a:pPr marL="5715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Rests: Quarter, Half, Whole, Eighth, Sixteenth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tock exchange numbers">
            <a:extLst>
              <a:ext uri="{FF2B5EF4-FFF2-40B4-BE49-F238E27FC236}">
                <a16:creationId xmlns:a16="http://schemas.microsoft.com/office/drawing/2014/main" id="{8B1A4655-029D-3BDA-D150-C8F17586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2" b="8758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154548-3634-5F04-7F08-14D3F4391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9" y="871314"/>
            <a:ext cx="4755046" cy="250861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8F735B-89DD-459E-BB4B-B9E1603DE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375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FF45CC-4046-4B20-8A54-5D613033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410A-3CFB-5689-B683-435C1D7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9F9018-D5D4-F185-7259-E5ABF460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0" y="0"/>
            <a:ext cx="12477750" cy="6858000"/>
          </a:xfrm>
        </p:spPr>
      </p:pic>
    </p:spTree>
    <p:extLst>
      <p:ext uri="{BB962C8B-B14F-4D97-AF65-F5344CB8AC3E}">
        <p14:creationId xmlns:p14="http://schemas.microsoft.com/office/powerpoint/2010/main" val="100579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C2DF-5F44-2198-7992-20FEECE4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55D89F-9F51-5395-FE82-D90C96E71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395"/>
          </a:xfrm>
        </p:spPr>
      </p:pic>
    </p:spTree>
    <p:extLst>
      <p:ext uri="{BB962C8B-B14F-4D97-AF65-F5344CB8AC3E}">
        <p14:creationId xmlns:p14="http://schemas.microsoft.com/office/powerpoint/2010/main" val="21989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77F8-8FEF-736A-3AC9-7370A836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D0BF1D-9B6A-2364-7274-D0041439C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9075" cy="6858000"/>
          </a:xfrm>
        </p:spPr>
      </p:pic>
    </p:spTree>
    <p:extLst>
      <p:ext uri="{BB962C8B-B14F-4D97-AF65-F5344CB8AC3E}">
        <p14:creationId xmlns:p14="http://schemas.microsoft.com/office/powerpoint/2010/main" val="9588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2686-9161-E066-BA8E-DEC2F344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CDE20A-2938-8091-2011-AE1AC65F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38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ACC5-5360-6FD2-FD93-195108A6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CEDD91-8649-C6E7-EBAE-062A7826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25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7A8B3-7C56-198A-E6A3-4A2E2D26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Takeaways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546BC4-A1B8-8DD2-D20A-125BE0B0B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605679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04570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Wingdings</vt:lpstr>
      <vt:lpstr>BevelVTI</vt:lpstr>
      <vt:lpstr>Senior Design Check-off #3</vt:lpstr>
      <vt:lpstr>Completed for this check-off: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Goals for Final Presentation</vt:lpstr>
      <vt:lpstr>How it Works: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Check-off #3</dc:title>
  <dc:creator>Henning, Cameron W</dc:creator>
  <cp:lastModifiedBy>Henning, Cameron W</cp:lastModifiedBy>
  <cp:revision>2</cp:revision>
  <dcterms:created xsi:type="dcterms:W3CDTF">2023-11-15T03:40:02Z</dcterms:created>
  <dcterms:modified xsi:type="dcterms:W3CDTF">2023-11-15T19:37:27Z</dcterms:modified>
</cp:coreProperties>
</file>