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BEF0-0061-0F9D-7760-504E398E8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7E61-935C-2F73-D7E3-7E2410CCF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DE34-B9F0-ACF5-B9D6-E2908A1B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CD92-694B-2F5A-0A5F-F02027F9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2606-96CC-5923-17B5-F866AC0D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3ACB-40C8-6326-1992-CA58E46A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41A49-F6E3-6C51-6B70-16BBC5756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D952-E2A7-C613-D607-86F029AA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DDA8-92A1-5FFC-7513-CEC049D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6BC1-DACE-2C27-0EEA-82FCB897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3B338-7586-6932-726D-98C6E4410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FDF0A-9A43-C5AD-7849-98E9298AF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5706-A60C-725B-8C94-3BD92E2F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3CB4-8ED7-8693-08D4-3136D453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8E1B-FE75-E70B-59B2-B0BE7B85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3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D5C2-0A4D-224D-EDA8-11B2661C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E628-117A-8AAA-D573-EC620C6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49A5-641C-F306-DA32-04A7E40B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BB98-0200-C9A2-5A67-268D65B7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6ED-C629-36B3-DE17-0178A2C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0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2E47-96A3-D965-C537-8EAC6B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99A00-3433-F33B-B72A-BF1B2E0E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6C07-87BF-67CF-444A-C5FAE745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B315-C2D7-728B-6C38-A8BF7C2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7EF5-5C4D-6DA6-764D-6965045E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5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730B-9216-129C-C93C-5502C2AD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6519-0E7F-9CF2-1145-B43B4C2D3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7F89-0654-2554-CBFB-72F099B1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CFD8-A0BF-E901-F39D-88BD0873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03CB-1F76-74F7-6458-50F264DF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BF26-057F-B6A9-BB64-C3963B89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99C2-8081-877D-479E-BBA0D7DA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C1E3-0DE8-0D1B-8FC9-8977B943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FA527-CB01-F21E-3C14-25F4EF1D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7757D-07AE-115D-8C37-D5C657974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13684-581F-C0D4-9E99-57CEF8B66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6A15C-0179-857D-38C9-D6FCDF93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63469-1D7D-14BF-665A-0EC2CDB9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01304-CDBB-D98F-48B4-CCBBB3C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3E47-4D97-CA34-B3B7-98F83A76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D761A-EBEA-87E9-1481-73659A36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3C383-D4AF-34F9-4BC2-DC33EAB5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954B-25FB-537F-7BEF-082E4A9F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2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F98E9-BB4E-9063-6068-9F01ABAC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17A24-53DE-30CF-9A1B-B3A6E153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4BDF0-3BA2-99DC-1165-0582A728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C39-F9B7-EA67-484D-E2DD9E4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595-1B54-7501-20BD-4703DC67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EEAEA-24BF-38C9-7D39-2146DB98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A04A1-1AE6-55E5-9A62-C56C60E9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9A0A3-CBF4-BA95-F7E2-C0F1D8CD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0DCF4-944E-DF02-9C11-9F9D54FD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F27E-0A4B-5327-6183-7092B2DB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4BC0C-34FE-79EF-AD34-E3910F57D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8180-E7DA-C2F7-4CEF-24870314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9015-2709-070C-B42B-0C0EF8CE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95A0-9F20-86FE-7B40-1BD2108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5607-CECA-2FF6-C6C8-5A35F5FD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B52E4-1DE3-D424-B51A-B55B09F3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B753-4E44-1CA8-2333-9D2E889B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76AE-209A-F10D-6A53-9CA400F26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C060-F77C-488A-B24A-92010126330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3933-CC78-DFA1-6689-139296241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F84E-1735-AE2D-FF85-B9817E774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7CE9-A787-494A-A671-4C52E45AB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4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2FCB-4999-1373-E0CA-56325F338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Off 1</a:t>
            </a:r>
            <a:br>
              <a:rPr lang="en-US" dirty="0"/>
            </a:br>
            <a:r>
              <a:rPr lang="en-US" sz="4000" dirty="0"/>
              <a:t>Music Notation to Audio Sheet Trainer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C08D9-EC2B-3F4C-D2E9-84687E480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Henning</a:t>
            </a:r>
          </a:p>
        </p:txBody>
      </p:sp>
    </p:spTree>
    <p:extLst>
      <p:ext uri="{BB962C8B-B14F-4D97-AF65-F5344CB8AC3E}">
        <p14:creationId xmlns:p14="http://schemas.microsoft.com/office/powerpoint/2010/main" val="34119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E531-ADC0-0381-459B-B7A40ECC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376D-AAB6-C836-CBA9-A4ED9902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Corners from each template</a:t>
            </a:r>
          </a:p>
          <a:p>
            <a:r>
              <a:rPr lang="en-US" dirty="0"/>
              <a:t>Detect Corners from each music variable in the sample sheet</a:t>
            </a:r>
          </a:p>
          <a:p>
            <a:r>
              <a:rPr lang="en-US" dirty="0"/>
              <a:t>Compatibility issues – cannot directly compare corners from templates to corners from music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AA7EB-64AB-CAF0-6032-5CF5F6CB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6" y="3702498"/>
            <a:ext cx="1345765" cy="250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F488E-1475-5DD3-D20F-7D98996E9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56" y="3771900"/>
            <a:ext cx="1527463" cy="1680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7571F-5F91-E735-38D1-32858125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646" y="3702498"/>
            <a:ext cx="957262" cy="22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41A8F-F831-FF93-544C-C874F9866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37087"/>
            <a:ext cx="5434013" cy="17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8686-19A8-8D10-6CD1-25DB79A4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ORB (Oriented FAST and Rotated BRIEF)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C742-D705-71E8-FD03-91DA4015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317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Key-point detector,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creates binary feature vectors from a set of key points, uses Hamming distance</a:t>
            </a:r>
            <a:endParaRPr lang="en-US" dirty="0"/>
          </a:p>
          <a:p>
            <a:r>
              <a:rPr lang="en-US" dirty="0"/>
              <a:t>Uses Brute-Force Matching</a:t>
            </a:r>
          </a:p>
          <a:p>
            <a:pPr lvl="1"/>
            <a:r>
              <a:rPr lang="en-US" dirty="0"/>
              <a:t>Takes descriptor of the templates and matches it with all of the descriptors pulled from the music sheet</a:t>
            </a:r>
          </a:p>
          <a:p>
            <a:r>
              <a:rPr lang="en-US" dirty="0"/>
              <a:t>ORB least accurate</a:t>
            </a:r>
          </a:p>
          <a:p>
            <a:pPr lvl="1"/>
            <a:r>
              <a:rPr lang="en-US" dirty="0"/>
              <a:t>Wrongly identified notes or didn’t identify them at all</a:t>
            </a:r>
          </a:p>
          <a:p>
            <a:pPr lvl="1"/>
            <a:r>
              <a:rPr lang="en-US" dirty="0"/>
              <a:t>Only a few came out accurate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1AD00-761A-3BE5-E4BE-DE9FB3E7A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59" b="21875"/>
          <a:stretch/>
        </p:blipFill>
        <p:spPr>
          <a:xfrm>
            <a:off x="7012227" y="2535349"/>
            <a:ext cx="5172075" cy="2004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20690-B834-628D-99CD-2051B20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42" b="21875"/>
          <a:stretch/>
        </p:blipFill>
        <p:spPr>
          <a:xfrm>
            <a:off x="6877050" y="4648140"/>
            <a:ext cx="5314950" cy="1976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13992-F9D0-A12A-DA8D-29BB0EA25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87" y="242887"/>
            <a:ext cx="4928081" cy="23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3079-8C70-F0E6-99EA-3DF3B841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0243" cy="1325563"/>
          </a:xfrm>
        </p:spPr>
        <p:txBody>
          <a:bodyPr/>
          <a:lstStyle/>
          <a:p>
            <a:r>
              <a:rPr lang="en-US" dirty="0"/>
              <a:t>SIFT (Scale-Invariant Feature 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40A1-4B67-6B59-EFFD-50C27365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910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Detects and describes local features in images</a:t>
            </a:r>
          </a:p>
          <a:p>
            <a:r>
              <a:rPr lang="en-US" dirty="0"/>
              <a:t>Correctly matched some notes</a:t>
            </a:r>
          </a:p>
          <a:p>
            <a:r>
              <a:rPr lang="en-US" dirty="0"/>
              <a:t>SIFT matched too much</a:t>
            </a:r>
          </a:p>
          <a:p>
            <a:pPr lvl="1"/>
            <a:r>
              <a:rPr lang="en-US" dirty="0"/>
              <a:t>Too many similar features</a:t>
            </a:r>
          </a:p>
          <a:p>
            <a:pPr lvl="1"/>
            <a:r>
              <a:rPr lang="en-US" dirty="0"/>
              <a:t>Not enough unique features for each template</a:t>
            </a:r>
          </a:p>
          <a:p>
            <a:pPr lvl="1"/>
            <a:r>
              <a:rPr lang="en-US" dirty="0"/>
              <a:t>Did not correctly set the threshold for the matches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20F4A-881D-6CEF-981E-50FD55A95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t="27500" r="6250" b="22708"/>
          <a:stretch/>
        </p:blipFill>
        <p:spPr>
          <a:xfrm>
            <a:off x="6219824" y="152400"/>
            <a:ext cx="5476875" cy="22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BBEC2-3AFC-E23D-BA26-417B9611A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25" b="22083"/>
          <a:stretch/>
        </p:blipFill>
        <p:spPr>
          <a:xfrm>
            <a:off x="6353174" y="2428875"/>
            <a:ext cx="5647804" cy="2109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718ECA-9B53-96B1-CB0A-0A55F24B8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125" b="20625"/>
          <a:stretch/>
        </p:blipFill>
        <p:spPr>
          <a:xfrm>
            <a:off x="5600699" y="4370386"/>
            <a:ext cx="6096000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8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932F-7C56-0006-79D5-940A027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w/ FLANN matcher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165A-DFE7-4B7F-03BF-75A49F3D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7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FLANN</a:t>
            </a:r>
          </a:p>
          <a:p>
            <a:pPr lvl="1"/>
            <a:r>
              <a:rPr lang="en-US" dirty="0"/>
              <a:t>Fast Library for Approximate Nearest Neighbor</a:t>
            </a:r>
          </a:p>
          <a:p>
            <a:pPr lvl="1"/>
            <a:r>
              <a:rPr lang="en-US" dirty="0"/>
              <a:t>Used for large datasets and for high dimensional features</a:t>
            </a:r>
          </a:p>
          <a:p>
            <a:pPr lvl="1"/>
            <a:r>
              <a:rPr lang="en-US" dirty="0"/>
              <a:t>Faster than Brute-force</a:t>
            </a:r>
          </a:p>
          <a:p>
            <a:r>
              <a:rPr lang="en-US" dirty="0"/>
              <a:t>Most Accurate Results</a:t>
            </a:r>
          </a:p>
          <a:p>
            <a:pPr lvl="1"/>
            <a:r>
              <a:rPr lang="en-US" dirty="0"/>
              <a:t>Shows all features pulled from training image</a:t>
            </a:r>
          </a:p>
          <a:p>
            <a:pPr lvl="1"/>
            <a:r>
              <a:rPr lang="en-US" dirty="0"/>
              <a:t>Shows the matches it found</a:t>
            </a:r>
          </a:p>
          <a:p>
            <a:pPr lvl="1"/>
            <a:r>
              <a:rPr lang="en-US" dirty="0"/>
              <a:t>Decent accuracy, but still confused some notes with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78F42-74EE-AE8B-4234-7772BA7A1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58" b="23333"/>
          <a:stretch/>
        </p:blipFill>
        <p:spPr>
          <a:xfrm>
            <a:off x="6938009" y="717574"/>
            <a:ext cx="4772025" cy="1707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36C20-D73C-E113-37C2-2E138DA0C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67" b="25624"/>
          <a:stretch/>
        </p:blipFill>
        <p:spPr>
          <a:xfrm>
            <a:off x="6667500" y="2575025"/>
            <a:ext cx="5524500" cy="1873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75EC6-FF8F-04F7-60F0-53357CFE43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659" b="23959"/>
          <a:stretch/>
        </p:blipFill>
        <p:spPr>
          <a:xfrm>
            <a:off x="6781798" y="4751935"/>
            <a:ext cx="5114926" cy="17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2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EE9A-1594-76B9-50FF-6F420610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Midterm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761F-652D-6100-0962-E826B274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a descriptor with Harris Corner Detection or use normalized cross-correlation with a descriptor (to get rid of bad matches)</a:t>
            </a:r>
          </a:p>
          <a:p>
            <a:r>
              <a:rPr lang="en-US" dirty="0"/>
              <a:t>Get a measured accuracy of 80% or better</a:t>
            </a:r>
          </a:p>
          <a:p>
            <a:r>
              <a:rPr lang="en-US" dirty="0"/>
              <a:t>Start the postprocessing algorithm</a:t>
            </a:r>
          </a:p>
          <a:p>
            <a:r>
              <a:rPr lang="en-US" dirty="0"/>
              <a:t>Run a few tests with the camera</a:t>
            </a:r>
          </a:p>
        </p:txBody>
      </p:sp>
    </p:spTree>
    <p:extLst>
      <p:ext uri="{BB962C8B-B14F-4D97-AF65-F5344CB8AC3E}">
        <p14:creationId xmlns:p14="http://schemas.microsoft.com/office/powerpoint/2010/main" val="234471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Check Off 1 Music Notation to Audio Sheet Trainer  </vt:lpstr>
      <vt:lpstr>Harris Corner Detection</vt:lpstr>
      <vt:lpstr>ORB (Oriented FAST and Rotated BRIEF)</vt:lpstr>
      <vt:lpstr>SIFT (Scale-Invariant Feature Transform)</vt:lpstr>
      <vt:lpstr>SIFT w/ FLANN matcher</vt:lpstr>
      <vt:lpstr>Goals for the Midterm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Off 1 Music Notation to Audio Sheet Trainer  </dc:title>
  <dc:creator>Henning, Cameron W</dc:creator>
  <cp:lastModifiedBy>Henning, Cameron W</cp:lastModifiedBy>
  <cp:revision>2</cp:revision>
  <dcterms:created xsi:type="dcterms:W3CDTF">2023-10-11T14:34:37Z</dcterms:created>
  <dcterms:modified xsi:type="dcterms:W3CDTF">2023-10-11T15:43:47Z</dcterms:modified>
</cp:coreProperties>
</file>