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E176-C283-43E3-BEC1-300A60417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Cobot Cleaners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987B6-D4DA-4C9E-B178-8AB4A0500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a new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8307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1E36-2FEC-41B6-9F28-FDDF665D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69EC-B047-45A2-B6B1-FE96D15B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Household cleaning is a global $33 Billion-dollar market</a:t>
            </a:r>
          </a:p>
          <a:p>
            <a:r>
              <a:rPr lang="en-US" dirty="0"/>
              <a:t>Collaborative robots (</a:t>
            </a:r>
            <a:r>
              <a:rPr lang="en-US" dirty="0" err="1"/>
              <a:t>cobots</a:t>
            </a:r>
            <a:r>
              <a:rPr lang="en-US" dirty="0"/>
              <a:t>) are becoming more common</a:t>
            </a:r>
          </a:p>
          <a:p>
            <a:r>
              <a:rPr lang="en-US" dirty="0"/>
              <a:t>We explore a cobot household cleaning business model for </a:t>
            </a:r>
            <a:r>
              <a:rPr lang="en-US" dirty="0" err="1"/>
              <a:t>feasabiltiy</a:t>
            </a:r>
            <a:endParaRPr lang="en-US" dirty="0"/>
          </a:p>
          <a:p>
            <a:r>
              <a:rPr lang="en-US" dirty="0"/>
              <a:t>We use Operations Research techniques to determine the best way to set up the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0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0394-CBF3-428C-815D-6E2C3977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F9C0-5D7E-489F-9EEF-7CD0828B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/>
              <a:t>Review goes here…</a:t>
            </a:r>
          </a:p>
        </p:txBody>
      </p:sp>
    </p:spTree>
    <p:extLst>
      <p:ext uri="{BB962C8B-B14F-4D97-AF65-F5344CB8AC3E}">
        <p14:creationId xmlns:p14="http://schemas.microsoft.com/office/powerpoint/2010/main" val="30697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D678-E466-4CF3-8D41-6F87F032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Product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F9F6-AD29-450F-A9CB-95F7196E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C6E2-8377-4C42-ACE2-73B75140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Future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9FDA-7E2C-4AED-A4E9-8D6CE4D2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FD3-9E5F-46B4-97E6-195332A0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65BC-019A-4845-82FD-4934C499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D803-B32E-4C5A-880A-5D13093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C92C-9621-4F37-BA74-5D6EC41C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5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73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Cobot Cleaners</vt:lpstr>
      <vt:lpstr>Introduction</vt:lpstr>
      <vt:lpstr>Previous Work</vt:lpstr>
      <vt:lpstr>Scenario 1: Product Configuration</vt:lpstr>
      <vt:lpstr>Scenario 2: Future Investment</vt:lpstr>
      <vt:lpstr>Scenario 3: Transportation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Cobot Cleaners</dc:title>
  <dc:creator>Christopher Davis</dc:creator>
  <cp:lastModifiedBy>Christopher Davis</cp:lastModifiedBy>
  <cp:revision>6</cp:revision>
  <dcterms:created xsi:type="dcterms:W3CDTF">2018-11-23T19:52:34Z</dcterms:created>
  <dcterms:modified xsi:type="dcterms:W3CDTF">2018-11-23T19:58:13Z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chrdavi@microsoft.com</vt:lpwstr>
  </property>
  <property fmtid="{D5CDD505-2E9C-101B-9397-08002B2CF9AE}" pid="5" name="MSIP_Label_f42aa342-8706-4288-bd11-ebb85995028c_SetDate">
    <vt:lpwstr>2018-11-23T19:53:00.4086059Z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