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e24ae2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e24ae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2e24ae2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2e24ae2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2e24ae27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2e24ae27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2e24ae2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2e24ae2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2e24ae27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2e24ae27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e24ae27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e24ae27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2e24ae27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2e24ae27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2e24ae27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2e24ae27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625" y="27150"/>
            <a:ext cx="5969100" cy="48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Execute tasks effectively without wasting time.</a:t>
            </a:r>
            <a:endParaRPr sz="2400"/>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This feature will enable users to move from section to section in the application fairly quickly and simply from every page no matter where the user currently is at in the application.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412200" y="1965763"/>
            <a:ext cx="6319584" cy="121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This feature will be a </a:t>
            </a:r>
            <a:r>
              <a:rPr lang="en" sz="1200"/>
              <a:t>navigation</a:t>
            </a:r>
            <a:r>
              <a:rPr lang="en" sz="1200"/>
              <a:t> bar atop the application/website </a:t>
            </a:r>
            <a:r>
              <a:rPr lang="en" sz="1200"/>
              <a:t>that</a:t>
            </a:r>
            <a:r>
              <a:rPr lang="en" sz="1200"/>
              <a:t> will be present on every page. It has sub menus after the initial selection is made so users will be able to go to the exact page they are looking for from any page.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ctrTitle"/>
          </p:nvPr>
        </p:nvSpPr>
        <p:spPr>
          <a:xfrm>
            <a:off x="37625" y="27150"/>
            <a:ext cx="5969100" cy="48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Minimum movement on the application</a:t>
            </a:r>
            <a:endParaRPr sz="2400"/>
          </a:p>
        </p:txBody>
      </p:sp>
      <p:sp>
        <p:nvSpPr>
          <p:cNvPr id="71" name="Google Shape;71;p16"/>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No fluff of text and only having the most </a:t>
            </a:r>
            <a:r>
              <a:rPr lang="en" sz="1200"/>
              <a:t>necessary</a:t>
            </a:r>
            <a:r>
              <a:rPr lang="en" sz="1200"/>
              <a:t> and important information on the </a:t>
            </a:r>
            <a:r>
              <a:rPr lang="en" sz="1200"/>
              <a:t>screen</a:t>
            </a:r>
            <a:r>
              <a:rPr lang="en" sz="1200"/>
              <a: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p:nvPr/>
        </p:nvSpPr>
        <p:spPr>
          <a:xfrm>
            <a:off x="1236150" y="520525"/>
            <a:ext cx="6671700" cy="37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nvSpPr>
        <p:spPr>
          <a:xfrm>
            <a:off x="1271125" y="520525"/>
            <a:ext cx="21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Browser Window</a:t>
            </a:r>
            <a:endParaRPr/>
          </a:p>
        </p:txBody>
      </p:sp>
      <p:sp>
        <p:nvSpPr>
          <p:cNvPr id="78" name="Google Shape;78;p17"/>
          <p:cNvSpPr/>
          <p:nvPr/>
        </p:nvSpPr>
        <p:spPr>
          <a:xfrm>
            <a:off x="1603625" y="130355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79" name="Google Shape;79;p17"/>
          <p:cNvSpPr/>
          <p:nvPr/>
        </p:nvSpPr>
        <p:spPr>
          <a:xfrm>
            <a:off x="1603625" y="194400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0" name="Google Shape;80;p17"/>
          <p:cNvSpPr/>
          <p:nvPr/>
        </p:nvSpPr>
        <p:spPr>
          <a:xfrm>
            <a:off x="1603625" y="2627325"/>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1" name="Google Shape;81;p17"/>
          <p:cNvSpPr/>
          <p:nvPr/>
        </p:nvSpPr>
        <p:spPr>
          <a:xfrm>
            <a:off x="1603625" y="331065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2" name="Google Shape;82;p17"/>
          <p:cNvSpPr/>
          <p:nvPr/>
        </p:nvSpPr>
        <p:spPr>
          <a:xfrm>
            <a:off x="1603625" y="847550"/>
            <a:ext cx="61086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a:t>
            </a:r>
            <a:endParaRPr/>
          </a:p>
        </p:txBody>
      </p:sp>
      <p:sp>
        <p:nvSpPr>
          <p:cNvPr id="83" name="Google Shape;83;p17"/>
          <p:cNvSpPr/>
          <p:nvPr/>
        </p:nvSpPr>
        <p:spPr>
          <a:xfrm>
            <a:off x="3912300" y="130355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4" name="Google Shape;84;p17"/>
          <p:cNvSpPr/>
          <p:nvPr/>
        </p:nvSpPr>
        <p:spPr>
          <a:xfrm>
            <a:off x="3912300" y="194405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5" name="Google Shape;85;p17"/>
          <p:cNvSpPr/>
          <p:nvPr/>
        </p:nvSpPr>
        <p:spPr>
          <a:xfrm>
            <a:off x="3912300" y="2627375"/>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6" name="Google Shape;86;p17"/>
          <p:cNvSpPr/>
          <p:nvPr/>
        </p:nvSpPr>
        <p:spPr>
          <a:xfrm>
            <a:off x="3912300" y="331070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7" name="Google Shape;87;p17"/>
          <p:cNvSpPr/>
          <p:nvPr/>
        </p:nvSpPr>
        <p:spPr>
          <a:xfrm>
            <a:off x="6392825" y="130355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8" name="Google Shape;88;p17"/>
          <p:cNvSpPr/>
          <p:nvPr/>
        </p:nvSpPr>
        <p:spPr>
          <a:xfrm>
            <a:off x="6392825" y="194405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89" name="Google Shape;89;p17"/>
          <p:cNvSpPr/>
          <p:nvPr/>
        </p:nvSpPr>
        <p:spPr>
          <a:xfrm>
            <a:off x="6392825" y="2627375"/>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90" name="Google Shape;90;p17"/>
          <p:cNvSpPr/>
          <p:nvPr/>
        </p:nvSpPr>
        <p:spPr>
          <a:xfrm>
            <a:off x="6392825" y="3310700"/>
            <a:ext cx="1319400" cy="45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Depending on the users screen size, most of if not all of the information on the page will be </a:t>
            </a:r>
            <a:r>
              <a:rPr lang="en" sz="1200"/>
              <a:t>visible</a:t>
            </a:r>
            <a:r>
              <a:rPr lang="en" sz="1200"/>
              <a:t> without having to scroll or move to other pages covering the same topic.</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37625" y="27150"/>
            <a:ext cx="5969100" cy="48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More visual and simplistic design</a:t>
            </a:r>
            <a:endParaRPr sz="2400"/>
          </a:p>
        </p:txBody>
      </p:sp>
      <p:sp>
        <p:nvSpPr>
          <p:cNvPr id="101" name="Google Shape;101;p1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Some pages will </a:t>
            </a:r>
            <a:r>
              <a:rPr lang="en" sz="1200"/>
              <a:t>inherently</a:t>
            </a:r>
            <a:r>
              <a:rPr lang="en" sz="1200"/>
              <a:t> not have enough information to fill up the screen. For those the goal is a </a:t>
            </a:r>
            <a:r>
              <a:rPr lang="en" sz="1200"/>
              <a:t>simplicity</a:t>
            </a:r>
            <a:r>
              <a:rPr lang="en" sz="1200"/>
              <a:t> and </a:t>
            </a:r>
            <a:r>
              <a:rPr lang="en" sz="1200"/>
              <a:t>visually</a:t>
            </a:r>
            <a:r>
              <a:rPr lang="en" sz="1200"/>
              <a:t> </a:t>
            </a:r>
            <a:r>
              <a:rPr lang="en" sz="1200"/>
              <a:t>appealing</a:t>
            </a:r>
            <a:r>
              <a:rPr lang="en" sz="1200"/>
              <a:t> design as users consume the information.</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p:nvPr/>
        </p:nvSpPr>
        <p:spPr>
          <a:xfrm>
            <a:off x="1236150" y="520525"/>
            <a:ext cx="6671700" cy="37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nvSpPr>
        <p:spPr>
          <a:xfrm>
            <a:off x="1271125" y="520525"/>
            <a:ext cx="21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Browser Window</a:t>
            </a:r>
            <a:endParaRPr/>
          </a:p>
        </p:txBody>
      </p:sp>
      <p:sp>
        <p:nvSpPr>
          <p:cNvPr id="108" name="Google Shape;108;p20"/>
          <p:cNvSpPr/>
          <p:nvPr/>
        </p:nvSpPr>
        <p:spPr>
          <a:xfrm>
            <a:off x="1603625" y="1303550"/>
            <a:ext cx="1659000" cy="99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Image</a:t>
            </a:r>
            <a:endParaRPr/>
          </a:p>
        </p:txBody>
      </p:sp>
      <p:sp>
        <p:nvSpPr>
          <p:cNvPr id="109" name="Google Shape;109;p20"/>
          <p:cNvSpPr/>
          <p:nvPr/>
        </p:nvSpPr>
        <p:spPr>
          <a:xfrm>
            <a:off x="1603625" y="847550"/>
            <a:ext cx="61086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a:t>
            </a:r>
            <a:endParaRPr/>
          </a:p>
        </p:txBody>
      </p:sp>
      <p:sp>
        <p:nvSpPr>
          <p:cNvPr id="110" name="Google Shape;110;p20"/>
          <p:cNvSpPr/>
          <p:nvPr/>
        </p:nvSpPr>
        <p:spPr>
          <a:xfrm>
            <a:off x="6053225" y="2959700"/>
            <a:ext cx="1659000" cy="99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Image</a:t>
            </a:r>
            <a:endParaRPr/>
          </a:p>
        </p:txBody>
      </p:sp>
      <p:sp>
        <p:nvSpPr>
          <p:cNvPr id="111" name="Google Shape;111;p20"/>
          <p:cNvSpPr txBox="1"/>
          <p:nvPr/>
        </p:nvSpPr>
        <p:spPr>
          <a:xfrm>
            <a:off x="3682350" y="1303550"/>
            <a:ext cx="402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TextTextTextTextTextTextTextTextTextTextTextTextTextTextTextTextTextTextTextTextTextTextTextTextTextTextTextTextTextTextTextTextTextTextTextTextTextTextTextTextTextTextTextTextTextTextTextTextTextTextTextTextTextTextTextTextTextTextTextTextTextTextTextTextTextTextTextText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
        <p:nvSpPr>
          <p:cNvPr id="112" name="Google Shape;112;p20"/>
          <p:cNvSpPr txBox="1"/>
          <p:nvPr/>
        </p:nvSpPr>
        <p:spPr>
          <a:xfrm>
            <a:off x="1603625" y="2571750"/>
            <a:ext cx="402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TextTextTextTextTextTextTextTextTextTextTextTextTextTextTextTextTextTextTextTextTextTextTextTextTextTextTextTextTextTextTextTextTextTextTextTextTextTextTextTextTextTextTextTextTextTextTextTextTextTextTextTextTextTextTextTextTextTextTextTextTextTextTextTextTextTextTextText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Integrate</a:t>
            </a:r>
            <a:r>
              <a:rPr lang="en" sz="1200"/>
              <a:t> simplistic design and clear up application whitespace by adding </a:t>
            </a:r>
            <a:r>
              <a:rPr lang="en" sz="1200"/>
              <a:t>relevant</a:t>
            </a:r>
            <a:r>
              <a:rPr lang="en" sz="1200"/>
              <a:t> </a:t>
            </a:r>
            <a:r>
              <a:rPr lang="en" sz="1200"/>
              <a:t>images</a:t>
            </a:r>
            <a:r>
              <a:rPr lang="en" sz="1200"/>
              <a: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