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BB28-E544-4CE5-99B9-F34BB6357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4939B-A359-4FDC-9CA9-D58E61A81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F9E86-2358-49C3-8AA4-DB703D0A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4BB4-3EDA-43DC-8B4D-C1E4D884ADFC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7273F-3D47-4710-BBC5-484903DE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F7891-BF7F-4358-85AC-593D99C9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097C-3591-4472-9B19-2B4679CBB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7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DA5C-4DAA-4133-B1B5-76390991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079B0-E53C-48C4-8E8E-C2821A5FB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C701F-670A-4A76-8013-84BCE03B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4BB4-3EDA-43DC-8B4D-C1E4D884ADFC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173C-4C0C-4EBD-BBF2-08381000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B0B5-D887-45B0-82BE-9A345C31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097C-3591-4472-9B19-2B4679CBB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5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8FCE8-8CA3-410D-9D3A-6819687C4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72795-CBE9-4A3F-821E-7F8B9E7E7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D33B5-DAA8-41E1-BF42-D6BBFD21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4BB4-3EDA-43DC-8B4D-C1E4D884ADFC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F679-F4EA-4C25-AD0C-5B94CA75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BACFA-0FFA-4236-B962-BD1A4998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097C-3591-4472-9B19-2B4679CBB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44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156E-D362-4BAF-95FF-01F6DEBB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87F2-796A-4FB5-808F-128D5534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B78A3-0E07-4A2F-991A-D2BBD0C3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4BB4-3EDA-43DC-8B4D-C1E4D884ADFC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916AD-F79D-4AB6-862D-3955B4FC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97DAD-8761-4369-B78A-1FE94428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097C-3591-4472-9B19-2B4679CBB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45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11D8-CA2B-49B5-A209-F313C75E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E88A6-8F12-4E83-9939-FB3B1FA38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1A3CA-55DF-4866-A8A1-E5D827EF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4BB4-3EDA-43DC-8B4D-C1E4D884ADFC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9EAA1-A047-4215-9BD7-EC1E5362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64277-6184-48C5-8F2B-582C55CF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097C-3591-4472-9B19-2B4679CBB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39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2A92-E383-4B77-98B2-3C9CF475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4101-B992-4EC9-A9A6-6FEDAB83C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30787-8754-4D8C-B984-874DB8A5C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908FD-E198-45D8-BEFF-4F6D6705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4BB4-3EDA-43DC-8B4D-C1E4D884ADFC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E0391-E03A-4D18-B453-1BE53D8A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30577-7E88-4E4D-B3DF-2CF6211A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097C-3591-4472-9B19-2B4679CBB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5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4913-9132-46F1-9423-D5DEAD49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8750A-C81E-42CB-8434-094F0771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02E1B-D2B2-4B41-8D32-4D6A80F9E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39882-7D38-462D-BF91-56A4F6751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3C7CE-122C-456D-8AAF-99F1F42B8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3935A-2844-42DB-A751-EED5BF68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4BB4-3EDA-43DC-8B4D-C1E4D884ADFC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A2A0C-1519-4B59-B394-B1F0164A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25F74-9129-4B26-98EE-3C26F596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097C-3591-4472-9B19-2B4679CBB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3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2BD7-E87F-44C8-9E39-018F980E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23553-D4B4-4D4C-91DE-DC1C2FC2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4BB4-3EDA-43DC-8B4D-C1E4D884ADFC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050C3-BC35-49AC-B86B-6969A3A5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6BE81-7966-442A-9588-0FCE58ED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097C-3591-4472-9B19-2B4679CBB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0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426D2-90D4-4012-B532-EB7BC36C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4BB4-3EDA-43DC-8B4D-C1E4D884ADFC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26DDA-C471-4981-A598-80CEC7C2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4327A-E0A7-41BC-A7E4-096AAA1A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097C-3591-4472-9B19-2B4679CBB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48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7723-8EA4-44C4-A1DB-CC4EBB42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D473C-B045-4929-AF10-ACCBA5D61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F2830-6B66-41AE-B395-E2FDE45B4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5FE19-A503-4210-AC48-B6273DAC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4BB4-3EDA-43DC-8B4D-C1E4D884ADFC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D9B41-761C-4F55-A758-CD0946C7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F11DF-272B-4D21-A0D8-3AA87735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097C-3591-4472-9B19-2B4679CBB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53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CF32-05BD-43F1-868A-C81ADE1D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A9DB7-0269-44D6-9ADD-194163D3F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552F3-5DB0-4978-81AD-F65EE2582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6C713-505E-4E6C-AD79-3440ABC6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4BB4-3EDA-43DC-8B4D-C1E4D884ADFC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18D8B-A508-4F93-96AA-7CBDE7DF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B9C79-9488-486C-97CB-2F0ACD3E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097C-3591-4472-9B19-2B4679CBB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20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08959-83F7-4250-8E5A-B72F3156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18370-4FE8-4FFE-9B76-83719AB2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A0079-A5C4-4BFB-9DCB-A4E169548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F4BB4-3EDA-43DC-8B4D-C1E4D884ADFC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98398-8BF2-46D5-A6A3-2E04BBC57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6C306-5804-46D6-8654-01A2B6182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B097C-3591-4472-9B19-2B4679CBB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23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811CF6-3F4D-49BE-8C57-2D7B07A8E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037" y="5230718"/>
            <a:ext cx="9144000" cy="543834"/>
          </a:xfrm>
        </p:spPr>
        <p:txBody>
          <a:bodyPr/>
          <a:lstStyle/>
          <a:p>
            <a:r>
              <a:rPr lang="en-GB" b="1" dirty="0"/>
              <a:t>Paper Figures &amp;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ED166-FB31-4845-A42C-AF032E46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06" y="1536209"/>
            <a:ext cx="9677861" cy="317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2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84512F-1819-4F6B-9DB5-98399F139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65" y="643467"/>
            <a:ext cx="3716572" cy="55710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9A8CFA-1ADB-41EA-82EE-AD9C3EA97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516" y="1734435"/>
            <a:ext cx="7215078" cy="319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9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49DD67-E3AD-4801-9096-52A90670D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860" y="1402673"/>
            <a:ext cx="6024430" cy="43189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360B0C-227C-4E4C-956B-AB4FD71C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2" y="1480351"/>
            <a:ext cx="5240328" cy="416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18C08A-0B2C-4E9D-AEEB-9EEAF1E4D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48" y="1702963"/>
            <a:ext cx="3485091" cy="29406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B8BC7E-0ED0-4CA2-96BD-2D4583A47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043" y="183245"/>
            <a:ext cx="3413520" cy="15197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5F631-D0BB-48B8-A7AC-F59B2DE1D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224" y="4643654"/>
            <a:ext cx="3485091" cy="1530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098086-208B-4D46-9B2F-AD72C3175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747" y="4643654"/>
            <a:ext cx="3604112" cy="1631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A39458-83BB-4BDD-AE84-3586E56B7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2763" y="183245"/>
            <a:ext cx="3413520" cy="152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4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5F5627-DCA1-4428-8EE8-98B8B1C4C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2" y="232617"/>
            <a:ext cx="3485091" cy="29406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1E585C-1B8D-49E1-A774-DE8605B30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296" y="183244"/>
            <a:ext cx="3413520" cy="15197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667040-6D7C-46BB-86AF-110796657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24" y="3326079"/>
            <a:ext cx="3485091" cy="1530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6FF865-FCD8-4080-8C9E-3E23B04F4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673" y="3293167"/>
            <a:ext cx="3604112" cy="1631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F5F9D8-8324-4CD1-BB3A-C72422B27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6016" y="1737961"/>
            <a:ext cx="3413520" cy="152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6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5F5627-DCA1-4428-8EE8-98B8B1C4C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9" y="897123"/>
            <a:ext cx="5021205" cy="4236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1C323B-4EF5-4579-8AA6-B1B50DD58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07" y="1056514"/>
            <a:ext cx="2366264" cy="203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5EB7E-C2FC-42B1-870D-0BC4CC232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872" y="969557"/>
            <a:ext cx="2366264" cy="2076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63A79A-16C6-41F6-85BA-CA33BC4DD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608" y="3033733"/>
            <a:ext cx="2296760" cy="1907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F1F34C-A1A5-40A0-BBDA-6271749A1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1433" y="3087983"/>
            <a:ext cx="2217141" cy="185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9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5F5627-DCA1-4428-8EE8-98B8B1C4C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693" y="198567"/>
            <a:ext cx="3511093" cy="296263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E3E7FA8-CA76-468B-9552-31E1B16ED734}"/>
              </a:ext>
            </a:extLst>
          </p:cNvPr>
          <p:cNvGrpSpPr/>
          <p:nvPr/>
        </p:nvGrpSpPr>
        <p:grpSpPr>
          <a:xfrm>
            <a:off x="289233" y="282234"/>
            <a:ext cx="3154532" cy="2795297"/>
            <a:chOff x="5183829" y="994724"/>
            <a:chExt cx="4732529" cy="397155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1C323B-4EF5-4579-8AA6-B1B50DD58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3829" y="1081681"/>
              <a:ext cx="2366264" cy="203146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CC5EB7E-C2FC-42B1-870D-0BC4CC232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0094" y="994724"/>
              <a:ext cx="2366264" cy="207628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263A79A-16C6-41F6-85BA-CA33BC4DD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3830" y="3058900"/>
              <a:ext cx="2296760" cy="190738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F1F34C-A1A5-40A0-BBDA-6271749A1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24655" y="3113150"/>
              <a:ext cx="2217141" cy="1853133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44363ED-CDDD-41D4-8F9A-203C3B62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293" y="198567"/>
            <a:ext cx="3511093" cy="296263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5097036-6F21-46A9-B5C2-E9AB4ED3D0CC}"/>
              </a:ext>
            </a:extLst>
          </p:cNvPr>
          <p:cNvGrpSpPr/>
          <p:nvPr/>
        </p:nvGrpSpPr>
        <p:grpSpPr>
          <a:xfrm>
            <a:off x="8015913" y="3161199"/>
            <a:ext cx="3154532" cy="2795297"/>
            <a:chOff x="5183829" y="994724"/>
            <a:chExt cx="4732529" cy="397155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ED64DD-4DC7-4090-A027-600DBDB1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3829" y="1081681"/>
              <a:ext cx="2366264" cy="203146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6979B8D-967A-4714-822A-6475ED16E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0094" y="994724"/>
              <a:ext cx="2366264" cy="207628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EEF81D-0974-4944-8D49-E57B2CF1C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3830" y="3058900"/>
              <a:ext cx="2296760" cy="190738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2302028-F876-4982-9A92-660ABCDBC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24655" y="3113150"/>
              <a:ext cx="2217141" cy="1853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031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4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Whittaker</dc:creator>
  <cp:lastModifiedBy>Charlie Whittaker</cp:lastModifiedBy>
  <cp:revision>7</cp:revision>
  <dcterms:created xsi:type="dcterms:W3CDTF">2019-07-13T23:17:08Z</dcterms:created>
  <dcterms:modified xsi:type="dcterms:W3CDTF">2019-07-17T10:58:23Z</dcterms:modified>
</cp:coreProperties>
</file>