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20500000000000000" charset="0"/>
      <p:regular r:id="rId19"/>
      <p:bold r:id="rId20"/>
      <p:italic r:id="rId21"/>
      <p:boldItalic r:id="rId22"/>
    </p:embeddedFont>
    <p:embeddedFont>
      <p:font typeface="Montserrat" panose="0202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0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1a4e858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1a4e858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41c0bc0105bcd2b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41c0bc0105bcd2b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1a4e858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1a4e858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1a4e858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1a4e858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1a4e858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1a4e858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1a4e858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c1a4e858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1a4e858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c1a4e858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1a4e858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1a4e858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1a4e858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1a4e858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1a4e858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1a4e858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1a4e858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1a4e858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1a4e858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1a4e858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1a4e858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1a4e858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1c0bc0105bcd2b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1c0bc0105bcd2b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1a4e858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1a4e858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706900" y="7582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　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965900" y="2881121"/>
            <a:ext cx="3470700" cy="1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資訊110 戴宏諺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資訊110 徐澤淞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資訊110 黃政瑋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模型評估(output圖)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1297500" y="1392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 b="1">
                <a:solidFill>
                  <a:srgbClr val="FF0000"/>
                </a:solidFill>
              </a:rPr>
              <a:t>IoU = 0.32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75" y="1925775"/>
            <a:ext cx="8775902" cy="28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模型評估(output圖)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1203500" y="1366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 b="1">
                <a:solidFill>
                  <a:srgbClr val="FF0000"/>
                </a:solidFill>
              </a:rPr>
              <a:t>IoU = 0.38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75" y="2009650"/>
            <a:ext cx="8581450" cy="27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模型評估(output圖)</a:t>
            </a: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1203500" y="1366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 b="1">
                <a:solidFill>
                  <a:srgbClr val="FF0000"/>
                </a:solidFill>
              </a:rPr>
              <a:t>IoU = 0.24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" y="2010100"/>
            <a:ext cx="8675450" cy="28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模型評估(準確率)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75" y="2732875"/>
            <a:ext cx="8498002" cy="9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1240575" y="176581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利用keras的accuracy來計算準確度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心得感想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這次我們FinalProject從刮痕照片，從自己利用繪圖軟體標記ground truth，到實作影像分割的model(Unet)，起初我們實做的Unet標記的效果很差，但後來我們慢慢更適合我們Data 的Unet，也理解繪圖軟體的使用，來計算IOU跟視覺化我們預測出來的輪廓。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這次的data真的使我們非常受挫，尤其是一些組別有亂標甚至沒標的情形，造成我們處理data時，花非常多時間，另外有些組別使用電腦畫，會將許多非刮痕甚至邊框的地方給標上去，造成我們訓練時，容易誤判。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3375063" y="173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0000"/>
                </a:solidFill>
              </a:rPr>
              <a:t>問題data舉例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5" y="1087400"/>
            <a:ext cx="4233738" cy="354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648" y="1087401"/>
            <a:ext cx="4233726" cy="354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2803372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dirty="0"/>
              <a:t>謝謝大家~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訓練Model環境(Colab)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69750" y="13853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Google提供免費的GPU資源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624" y="1529175"/>
            <a:ext cx="5700950" cy="32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首先我們發現data有許多全黑的照片(完全沒有刮痕)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這樣會多了很多判斷刮痕不太有幫助的照片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我們這一組每個人分別看一部分data，將刮痕較明顯的照片額外抓出來(大約五百筆)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利用這五百筆去訓練我們的model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99" y="2753999"/>
            <a:ext cx="2495675" cy="20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375" y="2344865"/>
            <a:ext cx="2908025" cy="247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73625" y="16890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將照片利用灰階(grayscale)讀入當做input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168774"/>
            <a:ext cx="7900375" cy="7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00" y="3145125"/>
            <a:ext cx="3262851" cy="1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790" y="3085574"/>
            <a:ext cx="3499609" cy="18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135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Resize 照片到128*128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統一照片格式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避免刮痕占整張照片太小的一部分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625" y="2966499"/>
            <a:ext cx="7900375" cy="7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Architecture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244500" y="1638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Google查到Unet實作的相關文章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該篇有針對kaggle比賽(TGS salt)寫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925" y="977900"/>
            <a:ext cx="5072750" cy="38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Architecture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973500" y="1587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我們使用 unet 來當這次的 圖片分割 實做 模型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249" y="493475"/>
            <a:ext cx="4263626" cy="41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Architecture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利用五層Convolution (conv2d_block)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加上四層Decomvolution(conv2d_block)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336900"/>
            <a:ext cx="7372275" cy="20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模型評估(利用IoU)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50" y="1943600"/>
            <a:ext cx="3810524" cy="2264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75" y="1931725"/>
            <a:ext cx="4836576" cy="2288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1052550" y="14535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利用IoU來計算準確度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如螢幕大小 (16:9)</PresentationFormat>
  <Paragraphs>44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Montserrat</vt:lpstr>
      <vt:lpstr>Lato</vt:lpstr>
      <vt:lpstr>Arial</vt:lpstr>
      <vt:lpstr>Focus</vt:lpstr>
      <vt:lpstr>Final　Project</vt:lpstr>
      <vt:lpstr>訓練Model環境(Colab)</vt:lpstr>
      <vt:lpstr>Data Preprocessing</vt:lpstr>
      <vt:lpstr>Data Preprocessing </vt:lpstr>
      <vt:lpstr>Data Preprocessing </vt:lpstr>
      <vt:lpstr>Model Architecture</vt:lpstr>
      <vt:lpstr>Model Architecture</vt:lpstr>
      <vt:lpstr>Model Architecture</vt:lpstr>
      <vt:lpstr>模型評估(利用IoU)</vt:lpstr>
      <vt:lpstr>模型評估(output圖) </vt:lpstr>
      <vt:lpstr>模型評估(output圖)</vt:lpstr>
      <vt:lpstr>模型評估(output圖)</vt:lpstr>
      <vt:lpstr>模型評估(準確率)</vt:lpstr>
      <vt:lpstr>心得感想</vt:lpstr>
      <vt:lpstr>問題data舉例</vt:lpstr>
      <vt:lpstr>謝謝大家~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　Project</dc:title>
  <cp:lastModifiedBy>RWestbrook</cp:lastModifiedBy>
  <cp:revision>1</cp:revision>
  <dcterms:modified xsi:type="dcterms:W3CDTF">2019-06-21T12:40:55Z</dcterms:modified>
</cp:coreProperties>
</file>