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62"/>
    <p:restoredTop sz="86746" autoAdjust="0"/>
  </p:normalViewPr>
  <p:slideViewPr>
    <p:cSldViewPr snapToGrid="0">
      <p:cViewPr varScale="1">
        <p:scale>
          <a:sx n="83" d="100"/>
          <a:sy n="83" d="100"/>
        </p:scale>
        <p:origin x="2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2019/11/4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2019/11/4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D1F98-9BFB-3545-AA5B-7CAF0135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無線通訊網路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BF505-BDDF-8D49-B263-DCD25399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Project</a:t>
            </a:r>
            <a:r>
              <a:rPr kumimoji="1"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862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49380-FC3F-9D41-BFA2-CFDA1467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756"/>
            <a:ext cx="7886700" cy="994172"/>
          </a:xfrm>
        </p:spPr>
        <p:txBody>
          <a:bodyPr/>
          <a:lstStyle/>
          <a:p>
            <a:r>
              <a:rPr kumimoji="1" lang="zh-TW" altLang="en-US" dirty="0"/>
              <a:t>參數與架構圖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1DD501-8F60-1F48-8ECC-81B4C15F8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04806"/>
              </p:ext>
            </p:extLst>
          </p:nvPr>
        </p:nvGraphicFramePr>
        <p:xfrm>
          <a:off x="628650" y="1562338"/>
          <a:ext cx="3712368" cy="290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92">
                  <a:extLst>
                    <a:ext uri="{9D8B030D-6E8A-4147-A177-3AD203B41FA5}">
                      <a16:colId xmlns:a16="http://schemas.microsoft.com/office/drawing/2014/main" val="1414441722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880512795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2155139873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2023864715"/>
                    </a:ext>
                  </a:extLst>
                </a:gridCol>
              </a:tblGrid>
              <a:tr h="7258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1498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861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85505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778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C22D1FA-57B4-6B41-8FF1-F6BA31840E01}"/>
              </a:ext>
            </a:extLst>
          </p:cNvPr>
          <p:cNvSpPr txBox="1"/>
          <p:nvPr/>
        </p:nvSpPr>
        <p:spPr>
          <a:xfrm>
            <a:off x="728662" y="1268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750 m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D8339C-439B-E545-8756-8190D32C1557}"/>
              </a:ext>
            </a:extLst>
          </p:cNvPr>
          <p:cNvSpPr txBox="1"/>
          <p:nvPr/>
        </p:nvSpPr>
        <p:spPr>
          <a:xfrm>
            <a:off x="-44307" y="167556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750 m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3F3B2A-F5C6-564C-A068-741CC0A09DA4}"/>
              </a:ext>
            </a:extLst>
          </p:cNvPr>
          <p:cNvSpPr txBox="1"/>
          <p:nvPr/>
        </p:nvSpPr>
        <p:spPr>
          <a:xfrm>
            <a:off x="4637365" y="1090791"/>
            <a:ext cx="3629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基地台</a:t>
            </a:r>
            <a:r>
              <a:rPr kumimoji="1" lang="zh-TW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參數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E = +5 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T = -110dBm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Pt = -50dBm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 err="1">
                <a:latin typeface="Kaiti TC" panose="02010600040101010101" pitchFamily="2" charset="-120"/>
                <a:ea typeface="Kaiti TC" panose="02010600040101010101" pitchFamily="2" charset="-120"/>
              </a:rPr>
              <a:t>Pmin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= -125dBm</a:t>
            </a:r>
          </a:p>
        </p:txBody>
      </p:sp>
      <p:pic>
        <p:nvPicPr>
          <p:cNvPr id="13" name="圖形 12" descr="行動通信基地台">
            <a:extLst>
              <a:ext uri="{FF2B5EF4-FFF2-40B4-BE49-F238E27FC236}">
                <a16:creationId xmlns:a16="http://schemas.microsoft.com/office/drawing/2014/main" id="{A96BC0DD-E966-B541-AA80-14005BF4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926" y="1931670"/>
            <a:ext cx="614362" cy="614362"/>
          </a:xfrm>
          <a:prstGeom prst="rect">
            <a:avLst/>
          </a:prstGeom>
        </p:spPr>
      </p:pic>
      <p:pic>
        <p:nvPicPr>
          <p:cNvPr id="14" name="圖形 13" descr="行動通信基地台">
            <a:extLst>
              <a:ext uri="{FF2B5EF4-FFF2-40B4-BE49-F238E27FC236}">
                <a16:creationId xmlns:a16="http://schemas.microsoft.com/office/drawing/2014/main" id="{38A49165-D161-B743-8ECC-8536C78EA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925" y="1946475"/>
            <a:ext cx="614362" cy="614362"/>
          </a:xfrm>
          <a:prstGeom prst="rect">
            <a:avLst/>
          </a:prstGeom>
        </p:spPr>
      </p:pic>
      <p:pic>
        <p:nvPicPr>
          <p:cNvPr id="15" name="圖形 14" descr="行動通信基地台">
            <a:extLst>
              <a:ext uri="{FF2B5EF4-FFF2-40B4-BE49-F238E27FC236}">
                <a16:creationId xmlns:a16="http://schemas.microsoft.com/office/drawing/2014/main" id="{211161B1-8B7E-224A-868F-6767D38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269" y="3303254"/>
            <a:ext cx="614362" cy="614362"/>
          </a:xfrm>
          <a:prstGeom prst="rect">
            <a:avLst/>
          </a:prstGeom>
        </p:spPr>
      </p:pic>
      <p:pic>
        <p:nvPicPr>
          <p:cNvPr id="16" name="圖形 15" descr="行動通信基地台">
            <a:extLst>
              <a:ext uri="{FF2B5EF4-FFF2-40B4-BE49-F238E27FC236}">
                <a16:creationId xmlns:a16="http://schemas.microsoft.com/office/drawing/2014/main" id="{990DE8C1-3693-7B41-90F7-84FCA4E3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925" y="3303254"/>
            <a:ext cx="614362" cy="614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/>
              <p:nvPr/>
            </p:nvSpPr>
            <p:spPr>
              <a:xfrm>
                <a:off x="4637365" y="2463898"/>
                <a:ext cx="4446217" cy="2105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TW" altLang="en-US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車子參數：</a:t>
                </a:r>
                <a:endParaRPr kumimoji="1" lang="en-US" altLang="zh-TW" sz="1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⋋ = 2 cars/ min  [ P(t) = 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TW" sz="1400" b="0" i="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e</m:t>
                        </m:r>
                      </m:e>
                      <m:sup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TW" sz="1400" dirty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⋋</m:t>
                        </m:r>
                      </m:sup>
                    </m:sSup>
                    <m:r>
                      <a:rPr kumimoji="1" lang="en-US" altLang="zh-TW" sz="1400" b="0" i="0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(</m:t>
                    </m:r>
                  </m:oMath>
                </a14:m>
                <a:r>
                  <a:rPr kumimoji="1" lang="en-US" altLang="zh-TW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Hint: t</a:t>
                </a:r>
                <a:r>
                  <a:rPr kumimoji="1" lang="zh-TW" altLang="en-US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為</a:t>
                </a:r>
                <a:r>
                  <a:rPr kumimoji="1" lang="en-US" altLang="zh-TW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sec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) 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Velocity </a:t>
                </a:r>
                <a:r>
                  <a:rPr kumimoji="1" lang="en-US" altLang="zh-TW" sz="1400">
                    <a:latin typeface="Kaiti TC" panose="02010600040101010101" pitchFamily="2" charset="-120"/>
                    <a:ea typeface="Kaiti TC" panose="02010600040101010101" pitchFamily="2" charset="-120"/>
                  </a:rPr>
                  <a:t>= 36km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/</a:t>
                </a:r>
                <a:r>
                  <a:rPr kumimoji="1" lang="en-US" altLang="zh-TW" sz="1400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hr</a:t>
                </a:r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Mobility model: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Stright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Right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Left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TW" altLang="en-US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65" y="2463898"/>
                <a:ext cx="4446217" cy="2105513"/>
              </a:xfrm>
              <a:prstGeom prst="rect">
                <a:avLst/>
              </a:prstGeom>
              <a:blipFill>
                <a:blip r:embed="rId4"/>
                <a:stretch>
                  <a:fillRect l="-274" t="-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7FF12B70-84FC-6542-B7CF-BABEAAC6D79F}"/>
              </a:ext>
            </a:extLst>
          </p:cNvPr>
          <p:cNvSpPr/>
          <p:nvPr/>
        </p:nvSpPr>
        <p:spPr>
          <a:xfrm>
            <a:off x="1463782" y="146679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B833CFD-B5CA-804A-B1A8-9B363D7ECDFD}"/>
              </a:ext>
            </a:extLst>
          </p:cNvPr>
          <p:cNvSpPr/>
          <p:nvPr/>
        </p:nvSpPr>
        <p:spPr>
          <a:xfrm>
            <a:off x="2399830" y="146580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734247D-E77E-0449-863E-0325D8A6E866}"/>
              </a:ext>
            </a:extLst>
          </p:cNvPr>
          <p:cNvSpPr/>
          <p:nvPr/>
        </p:nvSpPr>
        <p:spPr>
          <a:xfrm>
            <a:off x="3324945" y="146990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39B9B33-A40A-BE49-A6DC-2F46544E3A8C}"/>
              </a:ext>
            </a:extLst>
          </p:cNvPr>
          <p:cNvSpPr/>
          <p:nvPr/>
        </p:nvSpPr>
        <p:spPr>
          <a:xfrm>
            <a:off x="544604" y="219400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479A79-A6CB-324A-9339-23288656FA36}"/>
              </a:ext>
            </a:extLst>
          </p:cNvPr>
          <p:cNvSpPr/>
          <p:nvPr/>
        </p:nvSpPr>
        <p:spPr>
          <a:xfrm>
            <a:off x="540815" y="291927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427ACAC-7BE8-5741-A0CB-087883460BD3}"/>
              </a:ext>
            </a:extLst>
          </p:cNvPr>
          <p:cNvSpPr/>
          <p:nvPr/>
        </p:nvSpPr>
        <p:spPr>
          <a:xfrm>
            <a:off x="558655" y="363053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40CCEBB-0634-0A4E-87E6-EBB85A0249C7}"/>
              </a:ext>
            </a:extLst>
          </p:cNvPr>
          <p:cNvSpPr/>
          <p:nvPr/>
        </p:nvSpPr>
        <p:spPr>
          <a:xfrm>
            <a:off x="1463782" y="434622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206B058-1FB1-424F-962D-AC0D7A07F37B}"/>
              </a:ext>
            </a:extLst>
          </p:cNvPr>
          <p:cNvSpPr/>
          <p:nvPr/>
        </p:nvSpPr>
        <p:spPr>
          <a:xfrm>
            <a:off x="2403401" y="434264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35087FA-B476-F346-BA33-A8776207FAF8}"/>
              </a:ext>
            </a:extLst>
          </p:cNvPr>
          <p:cNvSpPr/>
          <p:nvPr/>
        </p:nvSpPr>
        <p:spPr>
          <a:xfrm>
            <a:off x="3323536" y="4368643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4620BD6-37E4-0A4F-B10B-266C77D0E57E}"/>
              </a:ext>
            </a:extLst>
          </p:cNvPr>
          <p:cNvSpPr/>
          <p:nvPr/>
        </p:nvSpPr>
        <p:spPr>
          <a:xfrm>
            <a:off x="4235559" y="219400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815E4E1-AE7F-8C4F-948B-F43138C54FA5}"/>
              </a:ext>
            </a:extLst>
          </p:cNvPr>
          <p:cNvSpPr/>
          <p:nvPr/>
        </p:nvSpPr>
        <p:spPr>
          <a:xfrm>
            <a:off x="4231770" y="291927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46F2A08-A5C1-9D42-BACE-BD00104CCBA1}"/>
              </a:ext>
            </a:extLst>
          </p:cNvPr>
          <p:cNvSpPr/>
          <p:nvPr/>
        </p:nvSpPr>
        <p:spPr>
          <a:xfrm>
            <a:off x="4249610" y="363053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AB700E-0B54-6848-8D9B-F549DB41E46E}"/>
              </a:ext>
            </a:extLst>
          </p:cNvPr>
          <p:cNvSpPr/>
          <p:nvPr/>
        </p:nvSpPr>
        <p:spPr>
          <a:xfrm>
            <a:off x="707269" y="964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37BC29-ADA4-3747-8A96-9C564A272451}"/>
              </a:ext>
            </a:extLst>
          </p:cNvPr>
          <p:cNvSpPr txBox="1"/>
          <p:nvPr/>
        </p:nvSpPr>
        <p:spPr>
          <a:xfrm>
            <a:off x="805779" y="905246"/>
            <a:ext cx="120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: Car Entrance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7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5DF55-23FC-BC45-BE1E-9B52B2B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02F55-70D2-5744-BDF5-333B02378D73}"/>
              </a:ext>
            </a:extLst>
          </p:cNvPr>
          <p:cNvSpPr txBox="1"/>
          <p:nvPr/>
        </p:nvSpPr>
        <p:spPr>
          <a:xfrm>
            <a:off x="262408" y="1268016"/>
            <a:ext cx="4252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highlight>
                  <a:srgbClr val="FFFF00"/>
                </a:highlight>
              </a:rPr>
              <a:t>Handoff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Best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Threshold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&lt;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Entropy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+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Your Policy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17FF2-CF56-CE4D-9FC7-263E6F13A9A4}"/>
              </a:ext>
            </a:extLst>
          </p:cNvPr>
          <p:cNvSpPr txBox="1"/>
          <p:nvPr/>
        </p:nvSpPr>
        <p:spPr>
          <a:xfrm>
            <a:off x="4572000" y="1268016"/>
            <a:ext cx="432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根據架構圖與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 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去模擬一整天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(86400sec)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的次數。並且繪出圖表，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X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軸為時間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829D1F-9476-A34A-93CD-D7D4C600CFA8}"/>
                  </a:ext>
                </a:extLst>
              </p:cNvPr>
              <p:cNvSpPr txBox="1"/>
              <p:nvPr/>
            </p:nvSpPr>
            <p:spPr>
              <a:xfrm>
                <a:off x="5693381" y="3215872"/>
                <a:ext cx="2086350" cy="440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86400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86400∗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TW" altLang="en-US" sz="1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829D1F-9476-A34A-93CD-D7D4C600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1" y="3215872"/>
                <a:ext cx="2086350" cy="440185"/>
              </a:xfrm>
              <a:prstGeom prst="rect">
                <a:avLst/>
              </a:prstGeom>
              <a:blipFill>
                <a:blip r:embed="rId2"/>
                <a:stretch>
                  <a:fillRect t="-77778" b="-7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93A3BE25-F2C4-C349-B249-A44BE6A11756}"/>
              </a:ext>
            </a:extLst>
          </p:cNvPr>
          <p:cNvSpPr txBox="1"/>
          <p:nvPr/>
        </p:nvSpPr>
        <p:spPr>
          <a:xfrm>
            <a:off x="4572000" y="2490490"/>
            <a:ext cx="409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計算每個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的總平均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Power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，其中</a:t>
            </a:r>
            <a:r>
              <a:rPr kumimoji="1"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i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為每個時間點，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為車子數量。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6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F693-C126-4E16-AFF2-F9BA7A10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C50D-B4D5-4090-8F63-0C27C80C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				40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				10</a:t>
            </a:r>
          </a:p>
          <a:p>
            <a:r>
              <a:rPr lang="en-US" altLang="zh-TW" dirty="0"/>
              <a:t>Best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Threshold Policy</a:t>
            </a:r>
            <a:r>
              <a:rPr lang="zh-TW" altLang="en-US" dirty="0"/>
              <a:t>正確性</a:t>
            </a:r>
            <a:r>
              <a:rPr lang="en-US" altLang="zh-TW" dirty="0"/>
              <a:t>	10</a:t>
            </a:r>
          </a:p>
          <a:p>
            <a:r>
              <a:rPr lang="en-US" altLang="zh-TW" dirty="0"/>
              <a:t>Entropy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Your Policy</a:t>
            </a:r>
          </a:p>
          <a:p>
            <a:pPr lvl="1"/>
            <a:r>
              <a:rPr lang="zh-TW" altLang="en-US" dirty="0"/>
              <a:t>正確性</a:t>
            </a:r>
            <a:r>
              <a:rPr lang="en-US" altLang="zh-TW" dirty="0"/>
              <a:t>				10</a:t>
            </a:r>
          </a:p>
          <a:p>
            <a:pPr lvl="1"/>
            <a:r>
              <a:rPr lang="zh-TW" altLang="en-US" dirty="0"/>
              <a:t>特點</a:t>
            </a:r>
            <a:r>
              <a:rPr lang="en-US" altLang="zh-TW" dirty="0"/>
              <a:t>				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6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書面報告格式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r>
              <a:rPr lang="en-US" altLang="zh-TW" dirty="0"/>
              <a:t>Source code</a:t>
            </a:r>
          </a:p>
          <a:p>
            <a:pPr lvl="1"/>
            <a:r>
              <a:rPr lang="zh-TW" altLang="en-US" dirty="0"/>
              <a:t>分別擷取你四個</a:t>
            </a:r>
            <a:r>
              <a:rPr lang="en-US" altLang="zh-TW" dirty="0"/>
              <a:t>policy</a:t>
            </a:r>
            <a:r>
              <a:rPr lang="zh-TW" altLang="en-US" dirty="0"/>
              <a:t>的演算法</a:t>
            </a:r>
            <a:endParaRPr lang="en-US" altLang="zh-TW" dirty="0"/>
          </a:p>
          <a:p>
            <a:r>
              <a:rPr lang="en-US" altLang="zh-TW" dirty="0"/>
              <a:t>Introduction to your policy</a:t>
            </a:r>
          </a:p>
          <a:p>
            <a:pPr lvl="1"/>
            <a:r>
              <a:rPr lang="zh-TW" altLang="en-US" dirty="0"/>
              <a:t>說明你的</a:t>
            </a:r>
            <a:r>
              <a:rPr lang="en-US" altLang="zh-TW" dirty="0"/>
              <a:t>policy</a:t>
            </a:r>
            <a:r>
              <a:rPr lang="zh-TW" altLang="en-US" dirty="0"/>
              <a:t>與其他三個</a:t>
            </a:r>
            <a:r>
              <a:rPr lang="en-US" altLang="zh-TW" dirty="0"/>
              <a:t>policy</a:t>
            </a:r>
            <a:r>
              <a:rPr lang="zh-TW" altLang="en-US" dirty="0"/>
              <a:t>之間的好壞優劣</a:t>
            </a:r>
            <a:endParaRPr lang="en-US" altLang="zh-TW" dirty="0"/>
          </a:p>
          <a:p>
            <a:pPr lvl="1"/>
            <a:r>
              <a:rPr lang="zh-TW" altLang="en-US" dirty="0"/>
              <a:t>只要能說出特點就可以拿到</a:t>
            </a:r>
            <a:r>
              <a:rPr lang="en-US" altLang="zh-TW" dirty="0"/>
              <a:t>10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簡單說明即可，字數不用太多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17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Due Date : 11/19(Tue)</a:t>
            </a:r>
            <a:r>
              <a:rPr kumimoji="1" lang="zh-TW" altLang="en-US" dirty="0"/>
              <a:t> </a:t>
            </a:r>
            <a:r>
              <a:rPr lang="en" altLang="zh-TW" dirty="0"/>
              <a:t> 15:10 before class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繳交方式：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Moodle</a:t>
            </a:r>
            <a:r>
              <a:rPr kumimoji="1" lang="zh-TW" altLang="en-US" dirty="0"/>
              <a:t>上需繳交含有程式與報告的</a:t>
            </a:r>
            <a:r>
              <a:rPr kumimoji="1" lang="en-US" altLang="zh-TW" dirty="0"/>
              <a:t>zip</a:t>
            </a:r>
            <a:r>
              <a:rPr kumimoji="1" lang="zh-TW" altLang="en-US" dirty="0"/>
              <a:t>檔</a:t>
            </a:r>
            <a:r>
              <a:rPr kumimoji="1" lang="en-US" altLang="zh-TW" dirty="0"/>
              <a:t>(</a:t>
            </a:r>
            <a:r>
              <a:rPr kumimoji="1" lang="zh-TW" altLang="en-US" dirty="0"/>
              <a:t>格式如右圖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11/19</a:t>
            </a:r>
            <a:r>
              <a:rPr kumimoji="1" lang="zh-TW" altLang="en-US" dirty="0"/>
              <a:t>上課需繳交書面報告</a:t>
            </a:r>
            <a:endParaRPr kumimoji="1" lang="en-US" altLang="zh-TW" dirty="0"/>
          </a:p>
          <a:p>
            <a:pPr lvl="1"/>
            <a:endParaRPr kumimoji="1" lang="en" altLang="zh-TW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方式</a:t>
            </a:r>
            <a:r>
              <a:rPr kumimoji="1" lang="zh-TW" altLang="en-US" dirty="0"/>
              <a:t> ：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每週二（</a:t>
            </a:r>
            <a:r>
              <a:rPr kumimoji="1" lang="en-US" altLang="zh-CN"/>
              <a:t>13:00~14:30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/ </a:t>
            </a:r>
            <a:r>
              <a:rPr kumimoji="1" lang="zh-CN" altLang="en-US" dirty="0"/>
              <a:t>每週五（</a:t>
            </a:r>
            <a:r>
              <a:rPr kumimoji="1" lang="en-US" altLang="zh-CN" dirty="0"/>
              <a:t>10:00~12:00</a:t>
            </a:r>
            <a:r>
              <a:rPr kumimoji="1" lang="zh-CN" altLang="en-US" dirty="0"/>
              <a:t>）至</a:t>
            </a:r>
            <a:r>
              <a:rPr kumimoji="1" lang="en-US" altLang="zh-CN" dirty="0"/>
              <a:t>65067</a:t>
            </a:r>
            <a:r>
              <a:rPr kumimoji="1" lang="zh-CN" altLang="en-US" dirty="0"/>
              <a:t>找助教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詳情會再公布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102" y="2110085"/>
            <a:ext cx="2020901" cy="9233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F70000000_report.pdf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SRC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4748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3069</TotalTime>
  <Words>307</Words>
  <Application>Microsoft Office PowerPoint</Application>
  <PresentationFormat>On-screen Show (16:9)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Kaiti TC</vt:lpstr>
      <vt:lpstr>標楷體</vt:lpstr>
      <vt:lpstr>Arial</vt:lpstr>
      <vt:lpstr>Calibri</vt:lpstr>
      <vt:lpstr>Cambria Math</vt:lpstr>
      <vt:lpstr>Times New Roman</vt:lpstr>
      <vt:lpstr>國立成功大學(寬)</vt:lpstr>
      <vt:lpstr>無線通訊網路</vt:lpstr>
      <vt:lpstr>參數與架構圖</vt:lpstr>
      <vt:lpstr>程式要求</vt:lpstr>
      <vt:lpstr>評分方式</vt:lpstr>
      <vt:lpstr>書面報告格式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dc:creator>田亦心</dc:creator>
  <cp:lastModifiedBy>田亦心</cp:lastModifiedBy>
  <cp:revision>202</cp:revision>
  <dcterms:modified xsi:type="dcterms:W3CDTF">2019-11-04T05:33:49Z</dcterms:modified>
</cp:coreProperties>
</file>