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nome da aplicação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identificação do grupo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Definição do escopo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detalhes sobre a especificação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Limitações do módulo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especificar o que </a:t>
            </a:r>
            <a:r>
              <a:rPr lang="en">
                <a:solidFill>
                  <a:srgbClr val="CC0000"/>
                </a:solidFill>
              </a:rPr>
              <a:t>não </a:t>
            </a:r>
            <a:r>
              <a:rPr lang="en"/>
              <a:t>faz parte do projeto;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Caso de uso 1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explicar / diagramar caso de uso principal (fluxo normal)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Caso de uso 2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explicar / diagramar caso de uso secundário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Modelo ER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&lt;Imagem do modelo ER&gt;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Estimativas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0150"/>
            <a:ext cx="8229600" cy="2253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Estimativa de quantas telas a aplicação terá;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Estimativa de esforço (horas) necessário para a aplicação.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