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‹nº›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CELLPHONE LIBRARY</a:t>
            </a:r>
            <a:endParaRPr lang="en" dirty="0"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Grupo 3 – Empréstimo Celular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Membros: João Silva, Jomar Cardoso, Lucas Gaspar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DEFINIÇÕES DO ESCOPO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>
              <a:buFont typeface="Arial" panose="020B0604020202020204" pitchFamily="34" charset="0"/>
              <a:buChar char="•"/>
            </a:pPr>
            <a:r>
              <a:rPr lang="pt-BR" dirty="0"/>
              <a:t>Armazenamento dados relacionados ao empréstimo de celulares e chips para funcionários por projeto;</a:t>
            </a:r>
          </a:p>
          <a:p>
            <a:pPr marL="685800" lvl="0" indent="-457200">
              <a:buFont typeface="Arial" panose="020B0604020202020204" pitchFamily="34" charset="0"/>
              <a:buChar char="•"/>
            </a:pPr>
            <a:r>
              <a:rPr lang="pt-BR" dirty="0"/>
              <a:t>Calculo de valor gasto por projeto em ligações;</a:t>
            </a:r>
          </a:p>
          <a:p>
            <a:pPr marL="685800" lvl="0" indent="-457200">
              <a:buFont typeface="Arial" panose="020B0604020202020204" pitchFamily="34" charset="0"/>
              <a:buChar char="•"/>
            </a:pPr>
            <a:r>
              <a:rPr lang="pt-BR" dirty="0"/>
              <a:t>Gerenciamento das datas de cada empréstimo;</a:t>
            </a:r>
          </a:p>
          <a:p>
            <a:pPr marL="685800" lvl="0" indent="-457200">
              <a:buFont typeface="Arial" panose="020B0604020202020204" pitchFamily="34" charset="0"/>
              <a:buChar char="•"/>
            </a:pPr>
            <a:r>
              <a:rPr lang="pt-BR" dirty="0"/>
              <a:t>Consultar Empréstimos.</a:t>
            </a:r>
          </a:p>
          <a:p>
            <a:pPr marL="685800" lvl="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LIMITAÇÕES DO MÓDULO</a:t>
            </a:r>
            <a:endParaRPr lang="en"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Dados do cliente;</a:t>
            </a:r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Colaboradores do Projeto;</a:t>
            </a:r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dirty="0"/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CALCULO DE GASTOS</a:t>
            </a:r>
            <a:endParaRPr lang="en" dirty="0"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pt-BR" dirty="0"/>
              <a:t>Sistema calcula total de gastos com ligações no projeto.</a:t>
            </a: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4" y="387119"/>
            <a:ext cx="8768364" cy="240313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069" y="3280592"/>
            <a:ext cx="3836293" cy="123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2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NOVO EMPRÉSTIMO</a:t>
            </a:r>
            <a:endParaRPr lang="en" dirty="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4664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 dirty="0"/>
              <a:t>Colaborador solicita Celular e Chip(s) para utilizar em um projeto.</a:t>
            </a:r>
            <a:endParaRPr lang="en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73" y="2666591"/>
            <a:ext cx="2962688" cy="181952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746" y="2719987"/>
            <a:ext cx="3219899" cy="10669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58" y="367381"/>
            <a:ext cx="7929250" cy="39834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370" y="994490"/>
            <a:ext cx="4391025" cy="14859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58" y="2791867"/>
            <a:ext cx="4219540" cy="82689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357" y="3930242"/>
            <a:ext cx="15430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0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MODELO</a:t>
            </a:r>
            <a:r>
              <a:rPr lang="en" dirty="0"/>
              <a:t> ER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48" y="1063378"/>
            <a:ext cx="7588184" cy="40801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ESTIMATIVA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46 Horas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Cadastrar ou editar empréstimo;</a:t>
            </a:r>
          </a:p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20 horas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Cadastrar, editar celular e chip;</a:t>
            </a:r>
          </a:p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6 Horas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Cadastrar, editar modelo de celular;</a:t>
            </a:r>
          </a:p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5 horas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Consulta de gastos com ligações;</a:t>
            </a:r>
          </a:p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5 horas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Consulta relacionado a empréstimos.</a:t>
            </a:r>
          </a:p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10 horas</a:t>
            </a:r>
          </a:p>
          <a:p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21421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139</Words>
  <Application>Microsoft Office PowerPoint</Application>
  <PresentationFormat>Apresentação na tela (16:9)</PresentationFormat>
  <Paragraphs>27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simple-light</vt:lpstr>
      <vt:lpstr>CELLPHONE LIBRARY</vt:lpstr>
      <vt:lpstr>DEFINIÇÕES DO ESCOPO</vt:lpstr>
      <vt:lpstr>LIMITAÇÕES DO MÓDULO</vt:lpstr>
      <vt:lpstr>CALCULO DE GASTOS</vt:lpstr>
      <vt:lpstr>Apresentação do PowerPoint</vt:lpstr>
      <vt:lpstr>NOVO EMPRÉSTIMO</vt:lpstr>
      <vt:lpstr>Apresentação do PowerPoint</vt:lpstr>
      <vt:lpstr>MODELO ER</vt:lpstr>
      <vt:lpstr>ESTIMATIVA = 46 Horas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CELLPHONE LIBRARY</dc:title>
  <cp:lastModifiedBy>Jomar Cardoso</cp:lastModifiedBy>
  <cp:revision>15</cp:revision>
  <dcterms:modified xsi:type="dcterms:W3CDTF">2017-05-04T04:38:36Z</dcterms:modified>
</cp:coreProperties>
</file>