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76176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2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53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21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11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4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3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86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56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‹nº›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223747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Cervejaria B2U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Leonardo, Mirela, Thais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Definição do escopo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 software permitirá: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Venda de cervejas artesanais e alimentos;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Terceirização (locação) de equipamentos para fabricação de cerveja;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Controle de estoques, custos de produção, vendas e locação;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Limitações do módulo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Não foi definida forma de controle do “responsável” por acompanhar o processo de terceirização;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Controle de custos baseia-se apenas nos valores de materiais e ingredientes, sem um controle mais abrangente;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Caso de uso </a:t>
            </a:r>
            <a:r>
              <a:rPr lang="en" dirty="0" smtClean="0"/>
              <a:t>1 – Venda de Cerveja</a:t>
            </a:r>
            <a:endParaRPr lang="en" dirty="0"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29506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>
              <a:spcBef>
                <a:spcPts val="0"/>
              </a:spcBef>
              <a:buFontTx/>
              <a:buChar char="-"/>
            </a:pPr>
            <a:r>
              <a:rPr lang="en" dirty="0" smtClean="0"/>
              <a:t>Realizar login no sistema</a:t>
            </a:r>
          </a:p>
          <a:p>
            <a:pPr marL="685800" lvl="0" indent="-457200">
              <a:spcBef>
                <a:spcPts val="0"/>
              </a:spcBef>
              <a:buFontTx/>
              <a:buChar char="-"/>
            </a:pPr>
            <a:r>
              <a:rPr lang="en" dirty="0" smtClean="0"/>
              <a:t>Selecionar opção Nova Venda</a:t>
            </a:r>
          </a:p>
          <a:p>
            <a:pPr marL="685800" lvl="0" indent="-457200">
              <a:spcBef>
                <a:spcPts val="0"/>
              </a:spcBef>
              <a:buFontTx/>
              <a:buChar char="-"/>
            </a:pPr>
            <a:r>
              <a:rPr lang="en" dirty="0" smtClean="0"/>
              <a:t>Informar o Cliente, Cerveja</a:t>
            </a:r>
            <a:r>
              <a:rPr lang="en" dirty="0"/>
              <a:t> </a:t>
            </a:r>
            <a:r>
              <a:rPr lang="en" dirty="0" smtClean="0"/>
              <a:t>e Quantidade de Litros</a:t>
            </a:r>
          </a:p>
          <a:p>
            <a:pPr marL="685800" lvl="0" indent="-457200">
              <a:spcBef>
                <a:spcPts val="0"/>
              </a:spcBef>
              <a:buFontTx/>
              <a:buChar char="-"/>
            </a:pPr>
            <a:r>
              <a:rPr lang="en" dirty="0" smtClean="0"/>
              <a:t>Confirmar operação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Caso de uso </a:t>
            </a:r>
            <a:r>
              <a:rPr lang="en" dirty="0" smtClean="0"/>
              <a:t>2 – Controle de Vendas</a:t>
            </a:r>
            <a:endParaRPr lang="en"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Tx/>
              <a:buChar char="-"/>
            </a:pPr>
            <a:r>
              <a:rPr lang="pt-BR" dirty="0" smtClean="0"/>
              <a:t>Realizar login no sistema</a:t>
            </a:r>
          </a:p>
          <a:p>
            <a:pPr marL="685800" lvl="0" indent="-457200" rtl="0">
              <a:spcBef>
                <a:spcPts val="0"/>
              </a:spcBef>
              <a:buFontTx/>
              <a:buChar char="-"/>
            </a:pPr>
            <a:r>
              <a:rPr lang="pt-BR" dirty="0" smtClean="0"/>
              <a:t>Selecionar opção Controle de Vendas</a:t>
            </a:r>
          </a:p>
          <a:p>
            <a:pPr marL="685800" lvl="0" indent="-457200" rtl="0">
              <a:spcBef>
                <a:spcPts val="0"/>
              </a:spcBef>
              <a:buFontTx/>
              <a:buChar char="-"/>
            </a:pPr>
            <a:r>
              <a:rPr lang="pt-BR" dirty="0" smtClean="0"/>
              <a:t>Filtrar relatório de vendas por período, cliente, valor, cerveja. Podendo também ordená-lo conforme necessidade.</a:t>
            </a:r>
            <a:endParaRPr lang="en" dirty="0" smtClean="0"/>
          </a:p>
          <a:p>
            <a:pPr marL="685800" lvl="0" indent="-457200" rtl="0">
              <a:spcBef>
                <a:spcPts val="0"/>
              </a:spcBef>
              <a:buFontTx/>
              <a:buChar char="-"/>
            </a:pPr>
            <a:endParaRPr lang="e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3535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Modelo </a:t>
            </a:r>
            <a:r>
              <a:rPr lang="en" dirty="0" smtClean="0"/>
              <a:t>ER - Lógico</a:t>
            </a:r>
            <a:endParaRPr lang="en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41333"/>
            <a:ext cx="8686800" cy="41199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95207"/>
            <a:ext cx="8229600" cy="7140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Modelo </a:t>
            </a:r>
            <a:r>
              <a:rPr lang="en" dirty="0" smtClean="0"/>
              <a:t>ER - Relacional</a:t>
            </a:r>
            <a:endParaRPr lang="en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264"/>
            <a:ext cx="9144000" cy="39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Estimativas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64387" y="1063378"/>
            <a:ext cx="8784404" cy="38887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ctr" rtl="0">
              <a:spcBef>
                <a:spcPts val="0"/>
              </a:spcBef>
            </a:pPr>
            <a:r>
              <a:rPr lang="en" b="1" dirty="0" smtClean="0"/>
              <a:t>Quantidade de Telas: 15</a:t>
            </a:r>
          </a:p>
          <a:p>
            <a:pPr marL="457200" lvl="0" indent="-228600" algn="ctr" rtl="0">
              <a:spcBef>
                <a:spcPts val="0"/>
              </a:spcBef>
            </a:pPr>
            <a:endParaRPr lang="en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sz="2400" dirty="0" smtClean="0"/>
              <a:t>Login, Página de Opções, Nova Venda, Nova Locação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 smtClean="0"/>
              <a:t>Relatórios: Estoque, Vendas, Locações, Custos Produção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 smtClean="0"/>
              <a:t>Cadastros: Cliente, Cerveja, Tipo de Cerveja, Receita, 			Ingrediente, Material, Produto</a:t>
            </a:r>
            <a:endParaRPr lang="en" sz="2400" dirty="0"/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  <a:p>
            <a:pPr marL="457200" lvl="0" indent="-228600" algn="ctr" rtl="0">
              <a:spcBef>
                <a:spcPts val="0"/>
              </a:spcBef>
            </a:pPr>
            <a:r>
              <a:rPr lang="en" b="1" dirty="0" smtClean="0"/>
              <a:t>Horas necessárias:</a:t>
            </a:r>
            <a:r>
              <a:rPr lang="en" b="1" dirty="0"/>
              <a:t> </a:t>
            </a:r>
            <a:r>
              <a:rPr lang="en" b="1" dirty="0" smtClean="0"/>
              <a:t>224h</a:t>
            </a:r>
            <a:endParaRPr lang="e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192</Words>
  <Application>Microsoft Office PowerPoint</Application>
  <PresentationFormat>Apresentação na tela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Arial</vt:lpstr>
      <vt:lpstr>simple-light</vt:lpstr>
      <vt:lpstr>Cervejaria B2U</vt:lpstr>
      <vt:lpstr>Definição do escopo</vt:lpstr>
      <vt:lpstr>Limitações do módulo</vt:lpstr>
      <vt:lpstr>Caso de uso 1 – Venda de Cerveja</vt:lpstr>
      <vt:lpstr>Caso de uso 2 – Controle de Vendas</vt:lpstr>
      <vt:lpstr>Modelo ER - Lógico</vt:lpstr>
      <vt:lpstr>Modelo ER - Relacional</vt:lpstr>
      <vt:lpstr>Estimativas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Cervejaria B2U</dc:title>
  <cp:lastModifiedBy>Mirela</cp:lastModifiedBy>
  <cp:revision>5</cp:revision>
  <dcterms:modified xsi:type="dcterms:W3CDTF">2017-05-04T14:28:12Z</dcterms:modified>
</cp:coreProperties>
</file>