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150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3200400">
              <a:spcBef>
                <a:spcPts val="0"/>
              </a:spcBef>
              <a:buNone/>
            </a:pPr>
            <a:r>
              <a:rPr lang="en"/>
              <a:t>Academia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20175" y="30762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Leonardo Alves, Lucas Müller e William Gonçalves</a:t>
            </a:r>
          </a:p>
        </p:txBody>
      </p:sp>
      <p:pic>
        <p:nvPicPr>
          <p:cNvPr descr="AAEAAQAAAAAAAAOyAAAAJDJmYzQ3MTU2LTcyNTctNDAzMS05NjY2LTRlNDg5NDFkNjk0MQ.png"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775" y="3530250"/>
            <a:ext cx="1612450" cy="161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5.21-exercicios-para-o-cerébro (1).jpg"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00" y="397548"/>
            <a:ext cx="4387525" cy="255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Estimativas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225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Estimativa de quantas telas a aplicação terá;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Estimativa de esforço (horas) necessário para a aplicação.</a:t>
            </a:r>
          </a:p>
        </p:txBody>
      </p:sp>
      <p:pic>
        <p:nvPicPr>
          <p:cNvPr descr="AAEAAQAAAAAAAAOyAAAAJDJmYzQ3MTU2LTcyNTctNDAzMS05NjY2LTRlNDg5NDFkNjk0MQ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Definição do escopo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Cadastramento de cliente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Clientes dependentes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Controle de acesso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Firmação de contrato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Flexibilidade em planos da academia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Gerenciamento de mensalidade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AEAAQAAAAAAAAOyAAAAJDJmYzQ3MTU2LTcyNTctNDAzMS05NjY2LTRlNDg5NDFkNjk0MQ.png"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Limitações do módulo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É possível apenas um plano por contrato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Apenas um endereço por cliente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Os dependentes são separados por contrato do cliente titular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Não há gerenciamento de funcionários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Não há um limite de dependentes</a:t>
            </a:r>
          </a:p>
        </p:txBody>
      </p:sp>
      <p:pic>
        <p:nvPicPr>
          <p:cNvPr descr="AAEAAQAAAAAAAAOyAAAAJDJmYzQ3MTU2LTcyNTctNDAzMS05NjY2LTRlNDg5NDFkNjk0MQ.png"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EAAQAAAAAAAAOyAAAAJDJmYzQ3MTU2LTcyNTctNDAzMS05NjY2LTRlNDg5NDFkNjk0MQ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Contratação de algum plano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Caso </a:t>
            </a:r>
            <a:r>
              <a:rPr lang="en"/>
              <a:t>alguém</a:t>
            </a:r>
            <a:r>
              <a:rPr lang="en"/>
              <a:t> queira contratar algum plano, ele consulta a academia, que repassa os valores, assim que escolhido o plano, firma-se um contrato e dentro do contrato, no momento da verificação do plano, já é possível prever a quantidade de dependentes e os valores gerados a mais.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Acesso à academia</a:t>
            </a:r>
          </a:p>
        </p:txBody>
      </p:sp>
      <p:pic>
        <p:nvPicPr>
          <p:cNvPr descr="AAEAAQAAAAAAAAOyAAAAJDJmYzQ3MTU2LTcyNTctNDAzMS05NjY2LTRlNDg5NDFkNjk0MQ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7499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Ao </a:t>
            </a:r>
            <a:r>
              <a:rPr lang="en" sz="2800"/>
              <a:t>contratar um plano, o titular do contrato e seus dependentes previamente cadastrados automaticamente tem acesso às áreas de vigência do plano durante a duração do contrato, não podendo ultrapassar o limite semanal de acesso definido no mesmo. Para cada novo dependente, que deve ter um grau de parentesco com o titular, será cobrado um valor adicional</a:t>
            </a:r>
            <a:r>
              <a:rPr lang="en" sz="2800"/>
              <a:t> previsto no plano.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5800"/>
            <a:ext cx="7620000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136825" y="706000"/>
            <a:ext cx="4219800" cy="12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Modelo ER</a:t>
            </a:r>
          </a:p>
        </p:txBody>
      </p:sp>
      <p:pic>
        <p:nvPicPr>
          <p:cNvPr descr="AAEAAQAAAAAAAAOyAAAAJDJmYzQ3MTU2LTcyNTctNDAzMS05NjY2LTRlNDg5NDFkNjk0MQ.pn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Telas de Visualização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Index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Tela de Planos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Tela de Espaços da Academia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Tela Fale Conosco</a:t>
            </a:r>
          </a:p>
        </p:txBody>
      </p:sp>
      <p:pic>
        <p:nvPicPr>
          <p:cNvPr descr="AAEAAQAAAAAAAAOyAAAAJDJmYzQ3MTU2LTcyNTctNDAzMS05NjY2LTRlNDg5NDFkNjk0MQ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Telas de Gerenciamento: Usuário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Tela de Login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Tela de Cadastro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Tela de Mensalidades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Tela de Contratos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Tela de Registro de Entradas/Saidas (Usuario e dependentes)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Tela de Configurações Gerais (Nome, Endereço, etc)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AEAAQAAAAAAAAOyAAAAJDJmYzQ3MTU2LTcyNTctNDAzMS05NjY2LTRlNDg5NDFkNjk0MQ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EAAQAAAAAAAAOyAAAAJDJmYzQ3MTU2LTcyNTctNDAzMS05NjY2LTRlNDg5NDFkNjk0MQ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Telas de Gerenciamento: Administrador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Tela Gerenciamento de Clientes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Tela de Registro de Entradas/Saídas de Clientes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Tela de Planos (Ex: Cadastramento de novos planos)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Tela de Contratos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 strike="sngStrike"/>
              <a:t>Tela de Espaços da Academia (Ex: Adicionar por exemplo um novo espaço dentro da academia ou etc)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