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lvl="1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lvl="2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lvl="3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chemeClr val="dk1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ctrTitle"/>
          </p:nvPr>
        </p:nvSpPr>
        <p:spPr>
          <a:xfrm>
            <a:off x="685800" y="1150342"/>
            <a:ext cx="7772400" cy="1159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indent="457200" lvl="0" marL="3200400">
              <a:spcBef>
                <a:spcPts val="0"/>
              </a:spcBef>
              <a:buNone/>
            </a:pPr>
            <a:r>
              <a:rPr lang="en"/>
              <a:t>Academia</a:t>
            </a:r>
          </a:p>
        </p:txBody>
      </p:sp>
      <p:sp>
        <p:nvSpPr>
          <p:cNvPr id="35" name="Shape 35"/>
          <p:cNvSpPr txBox="1"/>
          <p:nvPr>
            <p:ph idx="1" type="subTitle"/>
          </p:nvPr>
        </p:nvSpPr>
        <p:spPr>
          <a:xfrm>
            <a:off x="620175" y="30762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Leonardo Alves, Lucas Miller e William Gonçalves</a:t>
            </a:r>
          </a:p>
        </p:txBody>
      </p:sp>
      <p:pic>
        <p:nvPicPr>
          <p:cNvPr descr="AAEAAQAAAAAAAAOyAAAAJDJmYzQ3MTU2LTcyNTctNDAzMS05NjY2LTRlNDg5NDFkNjk0MQ.png" id="36" name="Shape 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5775" y="3454050"/>
            <a:ext cx="1612450" cy="16124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05.21-exercicios-para-o-cerébro (1).jpg" id="37" name="Shape 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800" y="397548"/>
            <a:ext cx="4387525" cy="2551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Definição do escopo</a:t>
            </a:r>
          </a:p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Cadastramento de cliente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Clientes dependentes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Controle de acesso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Firmação de contrato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Flexibilidade em planos da academia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Gerenciamento de mensalidade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AAEAAQAAAAAAAAOyAAAAJDJmYzQ3MTU2LTcyNTctNDAzMS05NjY2LTRlNDg5NDFkNjk0MQ.png" id="44" name="Shape 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31550" y="3955175"/>
            <a:ext cx="1612450" cy="161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Limitações do módulo</a:t>
            </a:r>
          </a:p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É possível apenas um plano por contrato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Apenas um endereço por cliente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Os dependentes são separados por contrato do cliente titular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Não há gerenciamento de funcionários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Não há um limite de dependentes</a:t>
            </a:r>
          </a:p>
        </p:txBody>
      </p:sp>
      <p:pic>
        <p:nvPicPr>
          <p:cNvPr descr="AAEAAQAAAAAAAAOyAAAAJDJmYzQ3MTU2LTcyNTctNDAzMS05NjY2LTRlNDg5NDFkNjk0MQ.png" id="51" name="Shape 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31550" y="3955175"/>
            <a:ext cx="1612450" cy="161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AEAAQAAAAAAAAOyAAAAJDJmYzQ3MTU2LTcyNTctNDAzMS05NjY2LTRlNDg5NDFkNjk0MQ.png" id="56" name="Shape 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31550" y="3955175"/>
            <a:ext cx="1612450" cy="161245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Shape 5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Contratação de algum plano</a:t>
            </a:r>
          </a:p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457200" y="10477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Caso alguem queira contratar algum plano, ele consulta a academia, que repassa os valores, assim que escolhido o plano, firma-se um contrato e dentro do contrato.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No momento da verificação do plano já possivel prever a quantidade de dependentes e os valores gerados a mais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Caso de uso 2</a:t>
            </a:r>
          </a:p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explicar / diagramar caso de uso secundário</a:t>
            </a:r>
          </a:p>
        </p:txBody>
      </p:sp>
      <p:pic>
        <p:nvPicPr>
          <p:cNvPr descr="AAEAAQAAAAAAAAOyAAAAJDJmYzQ3MTU2LTcyNTctNDAzMS05NjY2LTRlNDg5NDFkNjk0MQ.png" id="65" name="Shape 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31550" y="3955175"/>
            <a:ext cx="1612450" cy="161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60625" y="553600"/>
            <a:ext cx="4219800" cy="128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Modelo ER</a:t>
            </a:r>
          </a:p>
        </p:txBody>
      </p:sp>
      <p:pic>
        <p:nvPicPr>
          <p:cNvPr descr="AAEAAQAAAAAAAAOyAAAAJDJmYzQ3MTU2LTcyNTctNDAzMS05NjY2LTRlNDg5NDFkNjk0MQ.png" id="71" name="Shape 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31550" y="3955175"/>
            <a:ext cx="1612450" cy="16124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lational_1.png" id="72" name="Shape 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7373" y="681999"/>
            <a:ext cx="6084125" cy="446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Estimativas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457200" y="1200150"/>
            <a:ext cx="8229600" cy="2253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Estimativa de quantas telas a aplicação terá;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Estimativa de esforço (horas) necessário para a aplicação.</a:t>
            </a:r>
          </a:p>
        </p:txBody>
      </p:sp>
      <p:pic>
        <p:nvPicPr>
          <p:cNvPr descr="AAEAAQAAAAAAAAOyAAAAJDJmYzQ3MTU2LTcyNTctNDAzMS05NjY2LTRlNDg5NDFkNjk0MQ.png"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31550" y="3955175"/>
            <a:ext cx="1612450" cy="161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