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A97342E-A04B-4D8E-BF25-2777488DCCAF}" type="datetimeFigureOut">
              <a:rPr lang="en-US" smtClean="0"/>
              <a:t>10/16/2009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A7180D6-817B-4979-BF29-A4729685CA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y130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5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1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2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3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0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1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2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3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y134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112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NCAR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</dc:creator>
  <cp:lastModifiedBy>christin</cp:lastModifiedBy>
  <cp:revision>12</cp:revision>
  <dcterms:created xsi:type="dcterms:W3CDTF">2009-10-16T21:04:15Z</dcterms:created>
  <dcterms:modified xsi:type="dcterms:W3CDTF">2009-10-16T22:56:19Z</dcterms:modified>
</cp:coreProperties>
</file>