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318E-613B-402D-A344-93D45A5C2BE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E661-9515-4D3A-9134-5DE12552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9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318E-613B-402D-A344-93D45A5C2BE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E661-9515-4D3A-9134-5DE12552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318E-613B-402D-A344-93D45A5C2BE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E661-9515-4D3A-9134-5DE12552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318E-613B-402D-A344-93D45A5C2BE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E661-9515-4D3A-9134-5DE12552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318E-613B-402D-A344-93D45A5C2BE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E661-9515-4D3A-9134-5DE12552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318E-613B-402D-A344-93D45A5C2BE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E661-9515-4D3A-9134-5DE12552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318E-613B-402D-A344-93D45A5C2BE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E661-9515-4D3A-9134-5DE12552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318E-613B-402D-A344-93D45A5C2BE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E661-9515-4D3A-9134-5DE12552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318E-613B-402D-A344-93D45A5C2BE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E661-9515-4D3A-9134-5DE12552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8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318E-613B-402D-A344-93D45A5C2BE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E661-9515-4D3A-9134-5DE12552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9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318E-613B-402D-A344-93D45A5C2BE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E661-9515-4D3A-9134-5DE12552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318E-613B-402D-A344-93D45A5C2BE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5E661-9515-4D3A-9134-5DE12552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9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" t="3062" r="80296" b="73827"/>
          <a:stretch/>
        </p:blipFill>
        <p:spPr>
          <a:xfrm>
            <a:off x="799249" y="1618832"/>
            <a:ext cx="2499359" cy="2377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" t="7703" r="80444" b="64642"/>
          <a:stretch/>
        </p:blipFill>
        <p:spPr>
          <a:xfrm>
            <a:off x="4870361" y="1618832"/>
            <a:ext cx="2318004" cy="2377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t="6248" r="81108" b="62040"/>
          <a:stretch/>
        </p:blipFill>
        <p:spPr>
          <a:xfrm>
            <a:off x="8760118" y="1618832"/>
            <a:ext cx="2196460" cy="23774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9249" y="3996272"/>
            <a:ext cx="249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Dr. Jill </a:t>
            </a:r>
            <a:r>
              <a:rPr lang="en-US" sz="2400" dirty="0" err="1" smtClean="0"/>
              <a:t>McNitt</a:t>
            </a:r>
            <a:r>
              <a:rPr lang="en-US" sz="2400" dirty="0" smtClean="0"/>
              <a:t>-Gray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70361" y="4000987"/>
            <a:ext cx="231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Harper Stewart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0119" y="3983265"/>
            <a:ext cx="2196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Justin Gaither</a:t>
            </a:r>
            <a:endParaRPr lang="en-US" sz="2400" dirty="0"/>
          </a:p>
        </p:txBody>
      </p:sp>
      <p:pic>
        <p:nvPicPr>
          <p:cNvPr id="1026" name="Picture 2" descr="Logos | USC Identity Guidelines | USC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2" b="13655"/>
          <a:stretch/>
        </p:blipFill>
        <p:spPr bwMode="auto">
          <a:xfrm>
            <a:off x="1809750" y="4978400"/>
            <a:ext cx="8572500" cy="181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2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USC Dornsife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Wiens</dc:creator>
  <cp:lastModifiedBy>Casey Wiens</cp:lastModifiedBy>
  <cp:revision>5</cp:revision>
  <dcterms:created xsi:type="dcterms:W3CDTF">2020-06-29T21:06:12Z</dcterms:created>
  <dcterms:modified xsi:type="dcterms:W3CDTF">2020-06-29T23:14:11Z</dcterms:modified>
</cp:coreProperties>
</file>