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5D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D011-D6DB-4281-8EEA-7BD01045606D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3B6E1-9668-4581-A327-12DFACC2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have this slide at the very beginning and very end of </a:t>
            </a:r>
            <a:r>
              <a:rPr lang="en-US" smtClean="0"/>
              <a:t>your presentation.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3B6E1-9668-4581-A327-12DFACC23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31B7-DCEA-4225-A03B-29EF6274714D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EA4A-F748-49FA-AF9D-8B53E2AC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ppublications@isbs.org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" y="0"/>
            <a:ext cx="12192002" cy="1825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29" y="263304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        </a:t>
            </a:r>
            <a:r>
              <a:rPr lang="en-US" sz="72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Video Instructions</a:t>
            </a:r>
            <a:endParaRPr lang="en-US" sz="72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328" y="1731748"/>
            <a:ext cx="11586949" cy="820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27" y="1852172"/>
            <a:ext cx="11524342" cy="4824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information and links for ISBS 2020 Videos and conference material is at isbs.org/conferences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Recommended video file format: </a:t>
            </a:r>
            <a:r>
              <a:rPr lang="en-US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.mp4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(This is the Zoom default).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 length*</a:t>
            </a:r>
          </a:p>
          <a:p>
            <a:pPr lvl="1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Poster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Presentation: 2 minutes max</a:t>
            </a:r>
          </a:p>
          <a:p>
            <a:pPr lvl="1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Podium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Presentation: 10 minutes max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*Format is completely up to the author, ISBS has not designated these. 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Please make the first and last slide of your presentation the provided ISBS template slide (link is at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isbs.org/conferences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 upload through the google form (link is at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isbs.org/conferences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have any trouble please email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hlinkClick r:id="rId2"/>
              </a:rPr>
              <a:t>vppublications@isbs.org</a:t>
            </a:r>
            <a:r>
              <a:rPr lang="en-US" dirty="0"/>
              <a:t>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ISBS (@ISBSOFFICIAL) | Twitt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" b="100000" l="0" r="100000">
                        <a14:foregroundMark x1="15039" y1="44141" x2="61133" y2="50781"/>
                        <a14:foregroundMark x1="44727" y1="83398" x2="69727" y2="65039"/>
                        <a14:foregroundMark x1="52930" y1="14648" x2="32031" y2="13086"/>
                        <a14:foregroundMark x1="28516" y1="20508" x2="47266" y2="22070"/>
                        <a14:foregroundMark x1="27148" y1="27344" x2="48828" y2="27734"/>
                        <a14:foregroundMark x1="26367" y1="32617" x2="51367" y2="32617"/>
                        <a14:foregroundMark x1="11719" y1="38867" x2="40234" y2="39648"/>
                        <a14:foregroundMark x1="11328" y1="54883" x2="37109" y2="54297"/>
                        <a14:foregroundMark x1="36523" y1="78125" x2="33789" y2="56445"/>
                        <a14:foregroundMark x1="29688" y1="81836" x2="29297" y2="65820"/>
                        <a14:foregroundMark x1="50195" y1="90039" x2="67773" y2="85938"/>
                        <a14:foregroundMark x1="75000" y1="57227" x2="73828" y2="40430"/>
                        <a14:foregroundMark x1="43945" y1="98047" x2="46484" y2="99805"/>
                        <a14:foregroundMark x1="52539" y1="9375" x2="52539" y2="391"/>
                        <a14:foregroundMark x1="3125" y1="51172" x2="586" y2="50781"/>
                        <a14:foregroundMark x1="51172" y1="85938" x2="51172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" t="115" r="1074" b="352"/>
          <a:stretch/>
        </p:blipFill>
        <p:spPr bwMode="auto">
          <a:xfrm>
            <a:off x="157708" y="120423"/>
            <a:ext cx="1511435" cy="15242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98673" y="-1"/>
            <a:ext cx="8493327" cy="6250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3684897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SBS (@ISBSOFFICIAL) | Twit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" b="100000" l="0" r="100000">
                        <a14:foregroundMark x1="15039" y1="44141" x2="61133" y2="50781"/>
                        <a14:foregroundMark x1="44727" y1="83398" x2="69727" y2="65039"/>
                        <a14:foregroundMark x1="52930" y1="14648" x2="32031" y2="13086"/>
                        <a14:foregroundMark x1="28516" y1="20508" x2="47266" y2="22070"/>
                        <a14:foregroundMark x1="27148" y1="27344" x2="48828" y2="27734"/>
                        <a14:foregroundMark x1="26367" y1="32617" x2="51367" y2="32617"/>
                        <a14:foregroundMark x1="11719" y1="38867" x2="40234" y2="39648"/>
                        <a14:foregroundMark x1="11328" y1="54883" x2="37109" y2="54297"/>
                        <a14:foregroundMark x1="36523" y1="78125" x2="33789" y2="56445"/>
                        <a14:foregroundMark x1="29688" y1="81836" x2="29297" y2="65820"/>
                        <a14:foregroundMark x1="50195" y1="90039" x2="67773" y2="85938"/>
                        <a14:foregroundMark x1="75000" y1="57227" x2="73828" y2="40430"/>
                        <a14:foregroundMark x1="43945" y1="98047" x2="46484" y2="99805"/>
                        <a14:foregroundMark x1="52539" y1="9375" x2="52539" y2="391"/>
                        <a14:foregroundMark x1="3125" y1="51172" x2="586" y2="50781"/>
                        <a14:foregroundMark x1="51172" y1="85938" x2="51172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" t="115" r="1074" b="352"/>
          <a:stretch/>
        </p:blipFill>
        <p:spPr bwMode="auto">
          <a:xfrm>
            <a:off x="259307" y="81886"/>
            <a:ext cx="3220872" cy="32481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0555" y="1093510"/>
            <a:ext cx="8261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TITLE OF PAPER GOES HERE</a:t>
            </a:r>
            <a:endParaRPr lang="en-U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555" y="2962692"/>
            <a:ext cx="795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 list goes here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106" y="6335038"/>
            <a:ext cx="32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yourtwitterhandle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Twitt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55" y="6203232"/>
            <a:ext cx="648236" cy="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Brand Resource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4362" y="5343141"/>
            <a:ext cx="368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head to: 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975" y="6055005"/>
            <a:ext cx="3694313" cy="442615"/>
            <a:chOff x="13778" y="6274546"/>
            <a:chExt cx="3694313" cy="442615"/>
          </a:xfrm>
        </p:grpSpPr>
        <p:pic>
          <p:nvPicPr>
            <p:cNvPr id="13" name="Picture 2" descr="Twitt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36" y="6274546"/>
              <a:ext cx="442615" cy="442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778" y="6299951"/>
              <a:ext cx="3694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@ISBSOFFICIAL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4981" y1="54545" x2="44981" y2="54545"/>
                        <a14:foregroundMark x1="59480" y1="54545" x2="30483" y2="42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40" y="5687813"/>
            <a:ext cx="561176" cy="3901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86702" y="6418139"/>
            <a:ext cx="2140917" cy="400110"/>
            <a:chOff x="1525328" y="6418139"/>
            <a:chExt cx="2140917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25328" y="6418139"/>
              <a:ext cx="214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isbs.org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" name="Picture 4" descr="Website Icon White Transparent &amp; PNG Clipart Free Download - YAW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70" y="6444587"/>
              <a:ext cx="366316" cy="36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6423741" y="6320339"/>
            <a:ext cx="4592601" cy="445451"/>
            <a:chOff x="6423741" y="6320339"/>
            <a:chExt cx="4592601" cy="445451"/>
          </a:xfrm>
        </p:grpSpPr>
        <p:pic>
          <p:nvPicPr>
            <p:cNvPr id="21" name="Picture 4" descr="Website Icon White Transparent &amp; PNG Clipart Free Download - YAW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741" y="6320339"/>
              <a:ext cx="445451" cy="44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811133" y="6334853"/>
              <a:ext cx="4205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www.yourlabpage.com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133975" y="3359081"/>
            <a:ext cx="39774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ISBS 2020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ONLINE ACTIVITIES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21-25 JULY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10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82" y="6226694"/>
            <a:ext cx="584209" cy="58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915221" y="6347772"/>
            <a:ext cx="420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youremail@uni.edu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299" y="5696589"/>
            <a:ext cx="36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https://bit.ly/ISBSYouTube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75270" y="5235149"/>
            <a:ext cx="1005840" cy="1005840"/>
            <a:chOff x="11016342" y="5235149"/>
            <a:chExt cx="1005840" cy="1005840"/>
          </a:xfrm>
        </p:grpSpPr>
        <p:sp>
          <p:nvSpPr>
            <p:cNvPr id="16" name="Rounded Rectangle 15"/>
            <p:cNvSpPr/>
            <p:nvPr/>
          </p:nvSpPr>
          <p:spPr>
            <a:xfrm>
              <a:off x="11016342" y="5235149"/>
              <a:ext cx="1005840" cy="10058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350" y="5317157"/>
              <a:ext cx="841825" cy="84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6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150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Black</vt:lpstr>
      <vt:lpstr>Office Theme</vt:lpstr>
      <vt:lpstr>        Video Instructions</vt:lpstr>
      <vt:lpstr>PowerPoint Presentation</vt:lpstr>
    </vt:vector>
  </TitlesOfParts>
  <Company>UMass Amherst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Weir</dc:creator>
  <cp:lastModifiedBy>Gillian Weir</cp:lastModifiedBy>
  <cp:revision>24</cp:revision>
  <dcterms:created xsi:type="dcterms:W3CDTF">2020-06-07T17:43:21Z</dcterms:created>
  <dcterms:modified xsi:type="dcterms:W3CDTF">2020-06-09T18:14:35Z</dcterms:modified>
</cp:coreProperties>
</file>