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60"/>
  </p:normalViewPr>
  <p:slideViewPr>
    <p:cSldViewPr snapToGrid="0">
      <p:cViewPr varScale="1">
        <p:scale>
          <a:sx n="118" d="100"/>
          <a:sy n="118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2C25-5533-8DDE-5B7C-95EB8637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F6CBB-C150-8C60-FEC7-0BA89BCB1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EB51-8E8F-B429-F4C2-5A275CFC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593A-6C85-9495-C0CF-AA8BB8E2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E42C-3294-CB84-1D0F-C8A903D7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FF69-FD4D-FA44-3BD7-E147C60D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C72EB-94C7-D52A-E8C9-B5CC86FA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9E66-4045-CE38-FAAC-D513A4F8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01E2-5EDD-2D4C-ADD1-B99AC549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A6B5-A564-E344-C166-E912DFF6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00BC9-5DCC-181E-3D54-95328B696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08FCB-FCF0-0749-79E0-4ED4A28F1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F0BF-F14C-4193-DE56-02FEEDC1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993A-BC18-E5AA-1680-C5822F03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3291-9F73-B0B6-816B-F581733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0171-26BE-3668-BFA2-AD2839C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BF80-0342-DDD1-C74C-A343A532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E90B-011C-6C0F-20D6-5637B3CA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BF7A-FCB9-D7B9-FF20-74AF6F8C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E4CA-A7DB-2D20-6550-C76234E4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C553-52F0-5F20-5333-F030105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1856-DAAB-CFC9-4760-7E96D2B9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6756-89A2-EDB4-F0DB-D9ADBA4D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3B79-323D-CD34-9C40-EDA14F33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DE9D-BD66-2128-F87D-7AB1E53B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B0A0-5677-BB27-45E3-A6DCE102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AAA8-0B7F-5BA1-503A-1089F6B6E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8FFB7-3055-AD75-4A62-75D00F00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46F37-8BA9-D223-2E45-DEC1753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B2AB-CC52-951D-23A1-928C3B64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13B5-8127-7CF1-86A1-ADA30C9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3BA9-2AC8-699E-D1A9-5C6BFCC1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498B8-F8AC-F0A9-5A18-0DB9BE1A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6388D-18E0-A6E5-4B66-572E7A36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784D1-B0F8-101B-DE4F-DE17B5105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D7676-04F8-A0A3-2750-CC7DE5A57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9708C-2861-6C6D-A5E1-A721B8F4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24C17-19C1-34FA-1B8B-E3FC61EE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6B016-02CF-8593-DE9B-7C95E43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C7D-5C56-3487-D61D-E53CA9F9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33D0B-35FA-D73F-9E05-0B171FF2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1438A-3F02-321C-896A-4FA96A7B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90C87-7773-3071-6429-A89AD1C8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564B7-50B2-5C53-E178-D20C8BB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2DB9-095F-9479-14A8-C9108BE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83DB7-D079-620B-CEE6-669FCF8D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A464-ECF7-5D68-898B-DA37C14F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ACE1-D00C-FE27-4686-BF119F1E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0EF0-10EC-AEDD-45B5-FCF1DB29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D927-A031-EB9C-3E49-507D6747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3EAC-2E62-5137-B20E-2B40AE5F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17EF-27DF-D03A-7FD4-1CB8312D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BD4A-13D2-6DE9-BD2D-01C8F214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A6E6D-A666-2387-D32D-C118ECFC4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D4371-93D8-0A9F-4302-C5B201861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F169-29E9-A724-22F7-35C413BB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916E0-C328-6AF6-96B0-E29858CE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FE7C-9E74-C06A-FBD8-76B831DE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EFADA-B5F6-C7B1-7F41-7C8A4174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F99E-E5AF-ECDB-EB65-618BA12E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7960-9C15-3A6C-761B-F2DCC142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70401-2D51-814E-9246-9E73C8DAF7AE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A522-E34A-B1BB-D884-CF1282D33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9C9E-E458-FEA6-18F2-DF5FE729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7ADDE-4BBA-7841-B4A0-DA8DB239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Paper outline">
            <a:extLst>
              <a:ext uri="{FF2B5EF4-FFF2-40B4-BE49-F238E27FC236}">
                <a16:creationId xmlns:a16="http://schemas.microsoft.com/office/drawing/2014/main" id="{B1F07124-85A6-8252-B778-5F1062EA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30" y="893673"/>
            <a:ext cx="914400" cy="914400"/>
          </a:xfrm>
          <a:prstGeom prst="rect">
            <a:avLst/>
          </a:prstGeom>
        </p:spPr>
      </p:pic>
      <p:pic>
        <p:nvPicPr>
          <p:cNvPr id="7" name="Graphic 6" descr="Paper outline">
            <a:extLst>
              <a:ext uri="{FF2B5EF4-FFF2-40B4-BE49-F238E27FC236}">
                <a16:creationId xmlns:a16="http://schemas.microsoft.com/office/drawing/2014/main" id="{02DE9697-1ED3-98F7-1FAD-9E003BB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216" y="99164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A9597-4543-D1A9-5179-E31E89D46A31}"/>
              </a:ext>
            </a:extLst>
          </p:cNvPr>
          <p:cNvSpPr txBox="1"/>
          <p:nvPr/>
        </p:nvSpPr>
        <p:spPr>
          <a:xfrm>
            <a:off x="679730" y="1906044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Insurance policies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BFF12-06D5-38B3-5989-03FB96B8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08" y="904559"/>
            <a:ext cx="9525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3ECBF-3024-3C01-874F-30645BAD38B1}"/>
              </a:ext>
            </a:extLst>
          </p:cNvPr>
          <p:cNvSpPr txBox="1"/>
          <p:nvPr/>
        </p:nvSpPr>
        <p:spPr>
          <a:xfrm>
            <a:off x="2552072" y="1881257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LlamaParse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726942-9993-02AF-F48E-5415996A18E0}"/>
              </a:ext>
            </a:extLst>
          </p:cNvPr>
          <p:cNvCxnSpPr/>
          <p:nvPr/>
        </p:nvCxnSpPr>
        <p:spPr>
          <a:xfrm>
            <a:off x="1833616" y="1448844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penAI Connector">
            <a:extLst>
              <a:ext uri="{FF2B5EF4-FFF2-40B4-BE49-F238E27FC236}">
                <a16:creationId xmlns:a16="http://schemas.microsoft.com/office/drawing/2014/main" id="{B1C95BB6-2BE2-F5B7-B032-C25F28A7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00" y="991644"/>
            <a:ext cx="8905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F068DF-D490-8399-8C50-C3F820940852}"/>
              </a:ext>
            </a:extLst>
          </p:cNvPr>
          <p:cNvSpPr txBox="1"/>
          <p:nvPr/>
        </p:nvSpPr>
        <p:spPr>
          <a:xfrm>
            <a:off x="4314026" y="1906044"/>
            <a:ext cx="159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OpenAI Embedding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3AD00-3AD3-036A-8C86-86E3E469D1EF}"/>
              </a:ext>
            </a:extLst>
          </p:cNvPr>
          <p:cNvCxnSpPr/>
          <p:nvPr/>
        </p:nvCxnSpPr>
        <p:spPr>
          <a:xfrm>
            <a:off x="3825702" y="1448844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tabase Icon Vector Art, Icons, and ...">
            <a:extLst>
              <a:ext uri="{FF2B5EF4-FFF2-40B4-BE49-F238E27FC236}">
                <a16:creationId xmlns:a16="http://schemas.microsoft.com/office/drawing/2014/main" id="{CAFA5FEE-6D56-E3BD-DA3F-362EA40A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4" y="942680"/>
            <a:ext cx="1224591" cy="12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EB742-C1D2-A72B-5D44-D2760E8D8D5F}"/>
              </a:ext>
            </a:extLst>
          </p:cNvPr>
          <p:cNvCxnSpPr/>
          <p:nvPr/>
        </p:nvCxnSpPr>
        <p:spPr>
          <a:xfrm>
            <a:off x="5774924" y="1410744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0C5409-A732-11EC-6BC3-ED3905A0282C}"/>
              </a:ext>
            </a:extLst>
          </p:cNvPr>
          <p:cNvSpPr txBox="1"/>
          <p:nvPr/>
        </p:nvSpPr>
        <p:spPr>
          <a:xfrm>
            <a:off x="6456248" y="2086454"/>
            <a:ext cx="159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Vector DB - Knowledgebase</a:t>
            </a:r>
          </a:p>
        </p:txBody>
      </p:sp>
      <p:pic>
        <p:nvPicPr>
          <p:cNvPr id="1032" name="Picture 8" descr="Autonomous AI Agents: The Insider's ...">
            <a:extLst>
              <a:ext uri="{FF2B5EF4-FFF2-40B4-BE49-F238E27FC236}">
                <a16:creationId xmlns:a16="http://schemas.microsoft.com/office/drawing/2014/main" id="{1FAF1824-9808-CBAD-398F-4961BD46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8" y="3217569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User, Avatar, User Icon ...">
            <a:extLst>
              <a:ext uri="{FF2B5EF4-FFF2-40B4-BE49-F238E27FC236}">
                <a16:creationId xmlns:a16="http://schemas.microsoft.com/office/drawing/2014/main" id="{BA11B13F-3A4C-D8FD-0CF6-04659F2D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91" y="3210084"/>
            <a:ext cx="1243693" cy="12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BEFA3-F5E7-1764-035F-5DFC86C0896B}"/>
              </a:ext>
            </a:extLst>
          </p:cNvPr>
          <p:cNvSpPr txBox="1"/>
          <p:nvPr/>
        </p:nvSpPr>
        <p:spPr>
          <a:xfrm>
            <a:off x="158751" y="4566263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FFAFCE-A3CE-D7DB-034C-814AA3516902}"/>
              </a:ext>
            </a:extLst>
          </p:cNvPr>
          <p:cNvCxnSpPr/>
          <p:nvPr/>
        </p:nvCxnSpPr>
        <p:spPr>
          <a:xfrm>
            <a:off x="1586142" y="3799272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15EEED-FC75-BA70-6B45-AB4344A0BCE2}"/>
              </a:ext>
            </a:extLst>
          </p:cNvPr>
          <p:cNvSpPr txBox="1"/>
          <p:nvPr/>
        </p:nvSpPr>
        <p:spPr>
          <a:xfrm>
            <a:off x="2091192" y="4446292"/>
            <a:ext cx="177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Outline Gen / intent identification agent</a:t>
            </a:r>
          </a:p>
        </p:txBody>
      </p:sp>
      <p:pic>
        <p:nvPicPr>
          <p:cNvPr id="21" name="Picture 8" descr="Autonomous AI Agents: The Insider's ...">
            <a:extLst>
              <a:ext uri="{FF2B5EF4-FFF2-40B4-BE49-F238E27FC236}">
                <a16:creationId xmlns:a16="http://schemas.microsoft.com/office/drawing/2014/main" id="{020DB6CC-0365-7388-2B82-E523D0D6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48" y="3210084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B76A1E-8AA6-7332-1873-1461110DBBD0}"/>
              </a:ext>
            </a:extLst>
          </p:cNvPr>
          <p:cNvSpPr txBox="1"/>
          <p:nvPr/>
        </p:nvSpPr>
        <p:spPr>
          <a:xfrm>
            <a:off x="4214473" y="4473929"/>
            <a:ext cx="177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 generation agent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5240D-3C50-0EF0-81D5-F8E071307C61}"/>
              </a:ext>
            </a:extLst>
          </p:cNvPr>
          <p:cNvCxnSpPr/>
          <p:nvPr/>
        </p:nvCxnSpPr>
        <p:spPr>
          <a:xfrm>
            <a:off x="3631520" y="3794281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72F0D2-BD41-31CD-3BEC-260C336C3B53}"/>
              </a:ext>
            </a:extLst>
          </p:cNvPr>
          <p:cNvSpPr txBox="1"/>
          <p:nvPr/>
        </p:nvSpPr>
        <p:spPr>
          <a:xfrm>
            <a:off x="1285648" y="351584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</a:t>
            </a:r>
          </a:p>
        </p:txBody>
      </p:sp>
      <p:pic>
        <p:nvPicPr>
          <p:cNvPr id="25" name="Picture 4" descr="OpenAI Connector">
            <a:extLst>
              <a:ext uri="{FF2B5EF4-FFF2-40B4-BE49-F238E27FC236}">
                <a16:creationId xmlns:a16="http://schemas.microsoft.com/office/drawing/2014/main" id="{FB8CEBEB-2EF8-C169-F1D0-5402BE64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16" y="5459530"/>
            <a:ext cx="8905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813A95-7E70-B591-F6A0-C907280FAFF9}"/>
              </a:ext>
            </a:extLst>
          </p:cNvPr>
          <p:cNvSpPr txBox="1"/>
          <p:nvPr/>
        </p:nvSpPr>
        <p:spPr>
          <a:xfrm>
            <a:off x="4327870" y="6337904"/>
            <a:ext cx="159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GPT-4o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AE4830-7B53-4780-D22F-46155AC33AA1}"/>
              </a:ext>
            </a:extLst>
          </p:cNvPr>
          <p:cNvCxnSpPr>
            <a:cxnSpLocks/>
          </p:cNvCxnSpPr>
          <p:nvPr/>
        </p:nvCxnSpPr>
        <p:spPr>
          <a:xfrm>
            <a:off x="5036344" y="4935594"/>
            <a:ext cx="0" cy="4743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52018-2CE7-ACC9-1569-3F14E04FC4DA}"/>
              </a:ext>
            </a:extLst>
          </p:cNvPr>
          <p:cNvSpPr/>
          <p:nvPr/>
        </p:nvSpPr>
        <p:spPr>
          <a:xfrm>
            <a:off x="4384221" y="3272471"/>
            <a:ext cx="1317171" cy="1136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8" descr="Autonomous AI Agents: The Insider's ...">
            <a:extLst>
              <a:ext uri="{FF2B5EF4-FFF2-40B4-BE49-F238E27FC236}">
                <a16:creationId xmlns:a16="http://schemas.microsoft.com/office/drawing/2014/main" id="{9701E1FC-83E5-BDD9-54BF-457D4857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56" y="3203221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0CD06FF-7F99-3828-769D-1A57B5DA98A3}"/>
              </a:ext>
            </a:extLst>
          </p:cNvPr>
          <p:cNvSpPr txBox="1"/>
          <p:nvPr/>
        </p:nvSpPr>
        <p:spPr>
          <a:xfrm>
            <a:off x="6363663" y="4335429"/>
            <a:ext cx="177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Retrieval agent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27F621-E325-B381-291F-A26C8A65EA4D}"/>
              </a:ext>
            </a:extLst>
          </p:cNvPr>
          <p:cNvCxnSpPr/>
          <p:nvPr/>
        </p:nvCxnSpPr>
        <p:spPr>
          <a:xfrm>
            <a:off x="5829300" y="3799272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3101C8-375A-11A3-7316-05FB19843EF8}"/>
              </a:ext>
            </a:extLst>
          </p:cNvPr>
          <p:cNvCxnSpPr>
            <a:cxnSpLocks/>
          </p:cNvCxnSpPr>
          <p:nvPr/>
        </p:nvCxnSpPr>
        <p:spPr>
          <a:xfrm flipV="1">
            <a:off x="7216203" y="2548119"/>
            <a:ext cx="0" cy="72435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5D60A13-5C89-78D2-527B-FD603B2F2A1B}"/>
              </a:ext>
            </a:extLst>
          </p:cNvPr>
          <p:cNvSpPr txBox="1"/>
          <p:nvPr/>
        </p:nvSpPr>
        <p:spPr>
          <a:xfrm>
            <a:off x="3243544" y="351584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3E3790-7216-6A39-967A-F37656AE4996}"/>
              </a:ext>
            </a:extLst>
          </p:cNvPr>
          <p:cNvSpPr txBox="1"/>
          <p:nvPr/>
        </p:nvSpPr>
        <p:spPr>
          <a:xfrm>
            <a:off x="5568332" y="3482746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7E6554-2E24-86D0-4C2F-72DC88C7EE13}"/>
              </a:ext>
            </a:extLst>
          </p:cNvPr>
          <p:cNvSpPr txBox="1"/>
          <p:nvPr/>
        </p:nvSpPr>
        <p:spPr>
          <a:xfrm>
            <a:off x="6363663" y="2763732"/>
            <a:ext cx="1643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Questions &amp; content</a:t>
            </a:r>
          </a:p>
        </p:txBody>
      </p:sp>
      <p:pic>
        <p:nvPicPr>
          <p:cNvPr id="44" name="Picture 8" descr="Autonomous AI Agents: The Insider's ...">
            <a:extLst>
              <a:ext uri="{FF2B5EF4-FFF2-40B4-BE49-F238E27FC236}">
                <a16:creationId xmlns:a16="http://schemas.microsoft.com/office/drawing/2014/main" id="{5839C95A-E614-67DE-BA54-B14B2AB5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465" y="3214125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A30C75A-CC91-42E8-70B9-4401CA9FD294}"/>
              </a:ext>
            </a:extLst>
          </p:cNvPr>
          <p:cNvSpPr txBox="1"/>
          <p:nvPr/>
        </p:nvSpPr>
        <p:spPr>
          <a:xfrm>
            <a:off x="8399059" y="4335430"/>
            <a:ext cx="177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Content generation agent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949DE-C41C-BF2D-EFB6-44497F24C629}"/>
              </a:ext>
            </a:extLst>
          </p:cNvPr>
          <p:cNvCxnSpPr/>
          <p:nvPr/>
        </p:nvCxnSpPr>
        <p:spPr>
          <a:xfrm>
            <a:off x="7894009" y="3799272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Autonomous AI Agents: The Insider's ...">
            <a:extLst>
              <a:ext uri="{FF2B5EF4-FFF2-40B4-BE49-F238E27FC236}">
                <a16:creationId xmlns:a16="http://schemas.microsoft.com/office/drawing/2014/main" id="{A822AC2A-3BC5-E91C-9331-21902B4A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615" y="3217569"/>
            <a:ext cx="1348694" cy="13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10F6A68-FD31-05E6-8352-DC9FB3E9BC58}"/>
              </a:ext>
            </a:extLst>
          </p:cNvPr>
          <p:cNvSpPr txBox="1"/>
          <p:nvPr/>
        </p:nvSpPr>
        <p:spPr>
          <a:xfrm>
            <a:off x="10588168" y="4409409"/>
            <a:ext cx="153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Cretic agent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B2FB4B-8750-73F2-E9B1-E02565F0B9A7}"/>
              </a:ext>
            </a:extLst>
          </p:cNvPr>
          <p:cNvCxnSpPr/>
          <p:nvPr/>
        </p:nvCxnSpPr>
        <p:spPr>
          <a:xfrm>
            <a:off x="9961159" y="3816334"/>
            <a:ext cx="718456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OpenAI Connector">
            <a:extLst>
              <a:ext uri="{FF2B5EF4-FFF2-40B4-BE49-F238E27FC236}">
                <a16:creationId xmlns:a16="http://schemas.microsoft.com/office/drawing/2014/main" id="{F94A0727-5E45-AFD5-A59F-BC8B2C54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103" y="5333252"/>
            <a:ext cx="8905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6321CD6-5983-7B79-50B3-3067614FAB1C}"/>
              </a:ext>
            </a:extLst>
          </p:cNvPr>
          <p:cNvSpPr txBox="1"/>
          <p:nvPr/>
        </p:nvSpPr>
        <p:spPr>
          <a:xfrm>
            <a:off x="8584229" y="6211690"/>
            <a:ext cx="159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GPT-4o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309AB0-03DB-5CC9-15CC-92ED21576BF9}"/>
              </a:ext>
            </a:extLst>
          </p:cNvPr>
          <p:cNvCxnSpPr>
            <a:cxnSpLocks/>
          </p:cNvCxnSpPr>
          <p:nvPr/>
        </p:nvCxnSpPr>
        <p:spPr>
          <a:xfrm>
            <a:off x="9358585" y="4809380"/>
            <a:ext cx="0" cy="4743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D11F72A-FAF7-D735-85CB-59804A16AFFD}"/>
              </a:ext>
            </a:extLst>
          </p:cNvPr>
          <p:cNvSpPr/>
          <p:nvPr/>
        </p:nvSpPr>
        <p:spPr>
          <a:xfrm>
            <a:off x="8612465" y="3272471"/>
            <a:ext cx="1317171" cy="11369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7" name="Elbow Connector 1026">
            <a:extLst>
              <a:ext uri="{FF2B5EF4-FFF2-40B4-BE49-F238E27FC236}">
                <a16:creationId xmlns:a16="http://schemas.microsoft.com/office/drawing/2014/main" id="{FB4F402D-4B1C-0863-5241-A33BAD34568C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1854" y="1465187"/>
            <a:ext cx="212479" cy="6251736"/>
          </a:xfrm>
          <a:prstGeom prst="bentConnector5">
            <a:avLst>
              <a:gd name="adj1" fmla="val -107587"/>
              <a:gd name="adj2" fmla="val 49025"/>
              <a:gd name="adj3" fmla="val -11005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B6A8B00-3A33-B375-9E7E-BF6425B75CA1}"/>
              </a:ext>
            </a:extLst>
          </p:cNvPr>
          <p:cNvSpPr txBox="1"/>
          <p:nvPr/>
        </p:nvSpPr>
        <p:spPr>
          <a:xfrm>
            <a:off x="4342832" y="299341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loop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82858E9-75AB-DF78-6F65-41A911C8E998}"/>
              </a:ext>
            </a:extLst>
          </p:cNvPr>
          <p:cNvSpPr txBox="1"/>
          <p:nvPr/>
        </p:nvSpPr>
        <p:spPr>
          <a:xfrm>
            <a:off x="8543834" y="2993410"/>
            <a:ext cx="1393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</a:rPr>
              <a:t>loop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A410263F-F1D6-C647-2BFD-6627B6660B14}"/>
              </a:ext>
            </a:extLst>
          </p:cNvPr>
          <p:cNvSpPr txBox="1"/>
          <p:nvPr/>
        </p:nvSpPr>
        <p:spPr>
          <a:xfrm>
            <a:off x="7269926" y="3285383"/>
            <a:ext cx="16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Questions </a:t>
            </a:r>
          </a:p>
          <a:p>
            <a:pPr algn="ctr"/>
            <a:r>
              <a:rPr lang="en-US" sz="1200" dirty="0"/>
              <a:t>&amp; content</a:t>
            </a:r>
          </a:p>
        </p:txBody>
      </p:sp>
    </p:spTree>
    <p:extLst>
      <p:ext uri="{BB962C8B-B14F-4D97-AF65-F5344CB8AC3E}">
        <p14:creationId xmlns:p14="http://schemas.microsoft.com/office/powerpoint/2010/main" val="33172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Chaminda Wijayasundara</dc:creator>
  <cp:lastModifiedBy>Chaminda Wijayasundara</cp:lastModifiedBy>
  <cp:revision>1</cp:revision>
  <dcterms:created xsi:type="dcterms:W3CDTF">2025-01-12T15:30:46Z</dcterms:created>
  <dcterms:modified xsi:type="dcterms:W3CDTF">2025-01-12T16:02:02Z</dcterms:modified>
</cp:coreProperties>
</file>