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6"/>
  </p:sldMasterIdLst>
  <p:notesMasterIdLst>
    <p:notesMasterId r:id="rId8"/>
  </p:notesMasterIdLst>
  <p:handoutMasterIdLst>
    <p:handoutMasterId r:id="rId9"/>
  </p:handoutMasterIdLst>
  <p:sldIdLst>
    <p:sldId id="798" r:id="rId7"/>
  </p:sldIdLst>
  <p:sldSz cx="12192000" cy="6858000"/>
  <p:notesSz cx="9926638" cy="6797675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FFFF"/>
    <a:srgbClr val="D9D9D9"/>
    <a:srgbClr val="CCE9DB"/>
    <a:srgbClr val="99CDB7"/>
    <a:srgbClr val="66B492"/>
    <a:srgbClr val="339B6E"/>
    <a:srgbClr val="DFD1DE"/>
    <a:srgbClr val="C0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48" autoAdjust="0"/>
    <p:restoredTop sz="89351" autoAdjust="0"/>
  </p:normalViewPr>
  <p:slideViewPr>
    <p:cSldViewPr snapToGrid="0" showGuides="1">
      <p:cViewPr varScale="1">
        <p:scale>
          <a:sx n="152" d="100"/>
          <a:sy n="152" d="100"/>
        </p:scale>
        <p:origin x="1088" y="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58" y="72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acy, Christopher GSUK-PTX/S/IA" userId="165735da-61ed-49dd-85d7-ad2b3d213489" providerId="ADAL" clId="{A13CF7F5-3D88-4D9F-A76B-97EA4294F8F8}"/>
    <pc:docChg chg="modSld modNotesMaster modHandout">
      <pc:chgData name="Willacy, Christopher GSUK-PTX/S/IA" userId="165735da-61ed-49dd-85d7-ad2b3d213489" providerId="ADAL" clId="{A13CF7F5-3D88-4D9F-A76B-97EA4294F8F8}" dt="2021-07-21T12:27:29.472" v="30" actId="14100"/>
      <pc:docMkLst>
        <pc:docMk/>
      </pc:docMkLst>
      <pc:sldChg chg="addSp delSp modSp">
        <pc:chgData name="Willacy, Christopher GSUK-PTX/S/IA" userId="165735da-61ed-49dd-85d7-ad2b3d213489" providerId="ADAL" clId="{A13CF7F5-3D88-4D9F-A76B-97EA4294F8F8}" dt="2021-07-21T12:27:29.472" v="30" actId="14100"/>
        <pc:sldMkLst>
          <pc:docMk/>
          <pc:sldMk cId="3472822186" sldId="798"/>
        </pc:sldMkLst>
        <pc:grpChg chg="del mod">
          <ac:chgData name="Willacy, Christopher GSUK-PTX/S/IA" userId="165735da-61ed-49dd-85d7-ad2b3d213489" providerId="ADAL" clId="{A13CF7F5-3D88-4D9F-A76B-97EA4294F8F8}" dt="2021-07-21T12:21:29.786" v="2" actId="165"/>
          <ac:grpSpMkLst>
            <pc:docMk/>
            <pc:sldMk cId="3472822186" sldId="798"/>
            <ac:grpSpMk id="2" creationId="{39950C79-1E47-4550-84A7-F079589521AB}"/>
          </ac:grpSpMkLst>
        </pc:grpChg>
        <pc:grpChg chg="add del mod">
          <ac:chgData name="Willacy, Christopher GSUK-PTX/S/IA" userId="165735da-61ed-49dd-85d7-ad2b3d213489" providerId="ADAL" clId="{A13CF7F5-3D88-4D9F-A76B-97EA4294F8F8}" dt="2021-07-21T12:24:15.284" v="25" actId="165"/>
          <ac:grpSpMkLst>
            <pc:docMk/>
            <pc:sldMk cId="3472822186" sldId="798"/>
            <ac:grpSpMk id="3" creationId="{2B2A24D4-F7FB-4342-AA24-20D0566E0E05}"/>
          </ac:grpSpMkLst>
        </pc:grpChg>
        <pc:grpChg chg="add mod">
          <ac:chgData name="Willacy, Christopher GSUK-PTX/S/IA" userId="165735da-61ed-49dd-85d7-ad2b3d213489" providerId="ADAL" clId="{A13CF7F5-3D88-4D9F-A76B-97EA4294F8F8}" dt="2021-07-21T12:27:29.472" v="30" actId="14100"/>
          <ac:grpSpMkLst>
            <pc:docMk/>
            <pc:sldMk cId="3472822186" sldId="798"/>
            <ac:grpSpMk id="4" creationId="{F039E513-414E-40DB-8B6C-FA681B8C55AF}"/>
          </ac:grpSpMkLst>
        </pc:grpChg>
        <pc:picChg chg="mod topLvl">
          <ac:chgData name="Willacy, Christopher GSUK-PTX/S/IA" userId="165735da-61ed-49dd-85d7-ad2b3d213489" providerId="ADAL" clId="{A13CF7F5-3D88-4D9F-A76B-97EA4294F8F8}" dt="2021-07-21T12:24:41.834" v="29" actId="164"/>
          <ac:picMkLst>
            <pc:docMk/>
            <pc:sldMk cId="3472822186" sldId="798"/>
            <ac:picMk id="7" creationId="{B94EC0D3-65E0-49D3-922A-C07B78B7A4F8}"/>
          </ac:picMkLst>
        </pc:picChg>
        <pc:picChg chg="mod topLvl">
          <ac:chgData name="Willacy, Christopher GSUK-PTX/S/IA" userId="165735da-61ed-49dd-85d7-ad2b3d213489" providerId="ADAL" clId="{A13CF7F5-3D88-4D9F-A76B-97EA4294F8F8}" dt="2021-07-21T12:24:41.834" v="29" actId="164"/>
          <ac:picMkLst>
            <pc:docMk/>
            <pc:sldMk cId="3472822186" sldId="798"/>
            <ac:picMk id="15" creationId="{3FBF1E6E-F0E1-4D14-A51B-9807307385D1}"/>
          </ac:picMkLst>
        </pc:picChg>
        <pc:picChg chg="mod topLvl">
          <ac:chgData name="Willacy, Christopher GSUK-PTX/S/IA" userId="165735da-61ed-49dd-85d7-ad2b3d213489" providerId="ADAL" clId="{A13CF7F5-3D88-4D9F-A76B-97EA4294F8F8}" dt="2021-07-21T12:24:41.834" v="29" actId="164"/>
          <ac:picMkLst>
            <pc:docMk/>
            <pc:sldMk cId="3472822186" sldId="798"/>
            <ac:picMk id="17" creationId="{685CC8FA-CF0B-428B-AE0C-E105178A1E9E}"/>
          </ac:picMkLst>
        </pc:picChg>
        <pc:picChg chg="mod topLvl">
          <ac:chgData name="Willacy, Christopher GSUK-PTX/S/IA" userId="165735da-61ed-49dd-85d7-ad2b3d213489" providerId="ADAL" clId="{A13CF7F5-3D88-4D9F-A76B-97EA4294F8F8}" dt="2021-07-21T12:24:41.834" v="29" actId="164"/>
          <ac:picMkLst>
            <pc:docMk/>
            <pc:sldMk cId="3472822186" sldId="798"/>
            <ac:picMk id="18" creationId="{67CCC2CE-96E2-45FA-B2E4-C5DE0BECE898}"/>
          </ac:picMkLst>
        </pc:picChg>
        <pc:picChg chg="mod topLvl">
          <ac:chgData name="Willacy, Christopher GSUK-PTX/S/IA" userId="165735da-61ed-49dd-85d7-ad2b3d213489" providerId="ADAL" clId="{A13CF7F5-3D88-4D9F-A76B-97EA4294F8F8}" dt="2021-07-21T12:24:41.834" v="29" actId="164"/>
          <ac:picMkLst>
            <pc:docMk/>
            <pc:sldMk cId="3472822186" sldId="798"/>
            <ac:picMk id="20" creationId="{2EBA7278-1884-4718-8134-18924091BBAB}"/>
          </ac:picMkLst>
        </pc:picChg>
      </pc:sldChg>
    </pc:docChg>
  </pc:docChgLst>
  <pc:docChgLst>
    <pc:chgData name="Willacy, Christopher GSUK-PTX/S/IA" userId="165735da-61ed-49dd-85d7-ad2b3d213489" providerId="ADAL" clId="{C4C0A0FD-7FAB-4308-9DB1-A58657DC6386}"/>
    <pc:docChg chg="modSld">
      <pc:chgData name="Willacy, Christopher GSUK-PTX/S/IA" userId="165735da-61ed-49dd-85d7-ad2b3d213489" providerId="ADAL" clId="{C4C0A0FD-7FAB-4308-9DB1-A58657DC6386}" dt="2021-03-25T08:27:44.676" v="10" actId="14100"/>
      <pc:docMkLst>
        <pc:docMk/>
      </pc:docMkLst>
      <pc:sldChg chg="modSp">
        <pc:chgData name="Willacy, Christopher GSUK-PTX/S/IA" userId="165735da-61ed-49dd-85d7-ad2b3d213489" providerId="ADAL" clId="{C4C0A0FD-7FAB-4308-9DB1-A58657DC6386}" dt="2021-03-25T08:27:44.676" v="10" actId="14100"/>
        <pc:sldMkLst>
          <pc:docMk/>
          <pc:sldMk cId="3472822186" sldId="798"/>
        </pc:sldMkLst>
        <pc:grpChg chg="mod">
          <ac:chgData name="Willacy, Christopher GSUK-PTX/S/IA" userId="165735da-61ed-49dd-85d7-ad2b3d213489" providerId="ADAL" clId="{C4C0A0FD-7FAB-4308-9DB1-A58657DC6386}" dt="2021-03-25T08:27:44.676" v="10" actId="14100"/>
          <ac:grpSpMkLst>
            <pc:docMk/>
            <pc:sldMk cId="3472822186" sldId="798"/>
            <ac:grpSpMk id="2" creationId="{39950C79-1E47-4550-84A7-F079589521AB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21/07/2021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21/07/2021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1614"/>
            <a:ext cx="9899748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9899748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/>
        </p:nvSpPr>
        <p:spPr bwMode="auto">
          <a:xfrm>
            <a:off x="512260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1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85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2018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7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65473666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197" userDrawn="1">
          <p15:clr>
            <a:srgbClr val="FBAE40"/>
          </p15:clr>
        </p15:guide>
        <p15:guide id="4" pos="7356" userDrawn="1">
          <p15:clr>
            <a:srgbClr val="FBAE40"/>
          </p15:clr>
        </p15:guide>
        <p15:guide id="5" pos="1122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850" cap="none" baseline="0">
                <a:solidFill>
                  <a:schemeClr val="tx1"/>
                </a:solidFill>
                <a:latin typeface="Futura Medium" panose="00000400000000000000" pitchFamily="2" charset="0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1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9" cy="23801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85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2"/>
            <a:ext cx="5468939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85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508000" y="4141371"/>
            <a:ext cx="5468939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30"/>
            <a:ext cx="5468939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08000" y="5966640"/>
            <a:ext cx="5468939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7"/>
            <a:ext cx="5468939" cy="23801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85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9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85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508000" y="1805523"/>
            <a:ext cx="5468939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3"/>
            <a:ext cx="5468939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08000" y="3732357"/>
            <a:ext cx="5468939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4" cy="23801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85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2"/>
            <a:ext cx="5464174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85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215063" y="4141387"/>
            <a:ext cx="5464174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30"/>
            <a:ext cx="5464174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6215063" y="5966658"/>
            <a:ext cx="5464174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7"/>
            <a:ext cx="5464174" cy="23801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85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4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85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6215063" y="1805539"/>
            <a:ext cx="5464174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3"/>
            <a:ext cx="5464174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6089109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85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7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28192287"/>
      </p:ext>
    </p:extLst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2" y="4313785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1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93" indent="0">
              <a:buNone/>
              <a:defRPr sz="2400"/>
            </a:lvl2pPr>
            <a:lvl3pPr marL="1219185" indent="0">
              <a:buNone/>
              <a:defRPr sz="2133"/>
            </a:lvl3pPr>
            <a:lvl4pPr marL="1828777" indent="0">
              <a:buNone/>
              <a:defRPr sz="1867"/>
            </a:lvl4pPr>
            <a:lvl5pPr marL="2438369" indent="0">
              <a:buNone/>
              <a:defRPr sz="1867"/>
            </a:lvl5pPr>
            <a:lvl6pPr marL="3047962" indent="0">
              <a:buNone/>
              <a:defRPr sz="1867"/>
            </a:lvl6pPr>
            <a:lvl7pPr marL="3657555" indent="0">
              <a:buNone/>
              <a:defRPr sz="1867"/>
            </a:lvl7pPr>
            <a:lvl8pPr marL="4267146" indent="0">
              <a:buNone/>
              <a:defRPr sz="1867"/>
            </a:lvl8pPr>
            <a:lvl9pPr marL="4876739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3"/>
            <a:ext cx="4274843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85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101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85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/>
        </p:nvSpPr>
        <p:spPr bwMode="auto">
          <a:xfrm>
            <a:off x="512260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7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54883148"/>
      </p:ext>
    </p:extLst>
  </p:cSld>
  <p:clrMapOvr>
    <a:masterClrMapping/>
  </p:clrMapOvr>
  <p:transition/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61994" y="3556003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 bwMode="white">
          <a:xfrm>
            <a:off x="501608" y="488936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7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4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6" y="4028767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6" y="5092243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85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1551433957"/>
      </p:ext>
    </p:extLst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1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85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7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85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3871550672"/>
      </p:ext>
    </p:extLst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85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7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2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653648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2" y="4313785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1" y="2636981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2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93" indent="0">
              <a:buNone/>
              <a:defRPr sz="2400"/>
            </a:lvl2pPr>
            <a:lvl3pPr marL="1219185" indent="0">
              <a:buNone/>
              <a:defRPr sz="2133"/>
            </a:lvl3pPr>
            <a:lvl4pPr marL="1828777" indent="0">
              <a:buNone/>
              <a:defRPr sz="1867"/>
            </a:lvl4pPr>
            <a:lvl5pPr marL="2438369" indent="0">
              <a:buNone/>
              <a:defRPr sz="1867"/>
            </a:lvl5pPr>
            <a:lvl6pPr marL="3047962" indent="0">
              <a:buNone/>
              <a:defRPr sz="1867"/>
            </a:lvl6pPr>
            <a:lvl7pPr marL="3657555" indent="0">
              <a:buNone/>
              <a:defRPr sz="1867"/>
            </a:lvl7pPr>
            <a:lvl8pPr marL="4267146" indent="0">
              <a:buNone/>
              <a:defRPr sz="1867"/>
            </a:lvl8pPr>
            <a:lvl9pPr marL="4876739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85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/>
        </p:nvSpPr>
        <p:spPr bwMode="auto">
          <a:xfrm>
            <a:off x="512260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7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grpSp>
        <p:nvGrpSpPr>
          <p:cNvPr id="31" name="Group 30"/>
          <p:cNvGrpSpPr/>
          <p:nvPr/>
        </p:nvGrpSpPr>
        <p:grpSpPr bwMode="gray">
          <a:xfrm>
            <a:off x="6450012" y="2557463"/>
            <a:ext cx="5197476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0087337"/>
      </p:ext>
    </p:extLst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7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85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/>
        </p:nvSpPr>
        <p:spPr bwMode="auto">
          <a:xfrm>
            <a:off x="512260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4112301039"/>
      </p:ext>
    </p:extLst>
  </p:cSld>
  <p:clrMapOvr>
    <a:masterClrMapping/>
  </p:clrMapOvr>
  <p:transition/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9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7738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313478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3" y="4313786"/>
            <a:ext cx="12191998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8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2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1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1" y="4840064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/>
        </p:nvSpPr>
        <p:spPr bwMode="auto">
          <a:xfrm>
            <a:off x="512260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1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48418" y="2795385"/>
            <a:ext cx="4830820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85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7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879784255"/>
      </p:ext>
    </p:extLst>
  </p:cSld>
  <p:clrMapOvr>
    <a:masterClrMapping/>
  </p:clrMapOvr>
  <p:transition/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44114" y="3556003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4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1" y="4003697"/>
            <a:ext cx="5179739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1" y="5120641"/>
            <a:ext cx="5179739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1" y="5666465"/>
            <a:ext cx="5187732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1" y="5923869"/>
            <a:ext cx="5187732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85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7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00790605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4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744114" y="3556003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1" y="4003200"/>
            <a:ext cx="5179739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1" y="5120641"/>
            <a:ext cx="5179739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1" y="5666465"/>
            <a:ext cx="5187732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1" y="5923869"/>
            <a:ext cx="5187732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85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7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88862300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1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1" y="1528764"/>
            <a:ext cx="11171237" cy="4830761"/>
          </a:xfrm>
        </p:spPr>
        <p:txBody>
          <a:bodyPr/>
          <a:lstStyle>
            <a:lvl1pPr marL="0" indent="0" defTabSz="357712">
              <a:lnSpc>
                <a:spcPct val="140000"/>
              </a:lnSpc>
              <a:spcBef>
                <a:spcPts val="0"/>
              </a:spcBef>
              <a:defRPr sz="1800"/>
            </a:lvl1pPr>
            <a:lvl2pPr marL="230403" indent="-230403" defTabSz="357712">
              <a:lnSpc>
                <a:spcPct val="140000"/>
              </a:lnSpc>
              <a:spcBef>
                <a:spcPts val="0"/>
              </a:spcBef>
              <a:defRPr sz="1800"/>
            </a:lvl2pPr>
            <a:lvl3pPr marL="459006" indent="-228603" defTabSz="35771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8" indent="-228603" defTabSz="35771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11" indent="-203203" defTabSz="35771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13" indent="-152402" defTabSz="357712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85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7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026200145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0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1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4"/>
            <a:ext cx="5468939" cy="4830761"/>
          </a:xfrm>
        </p:spPr>
        <p:txBody>
          <a:bodyPr/>
          <a:lstStyle>
            <a:lvl1pPr marL="0" indent="0" defTabSz="357712">
              <a:lnSpc>
                <a:spcPct val="140000"/>
              </a:lnSpc>
              <a:spcBef>
                <a:spcPts val="0"/>
              </a:spcBef>
              <a:defRPr sz="1800"/>
            </a:lvl1pPr>
            <a:lvl2pPr marL="230403" indent="-230403" defTabSz="357712">
              <a:lnSpc>
                <a:spcPct val="140000"/>
              </a:lnSpc>
              <a:spcBef>
                <a:spcPts val="0"/>
              </a:spcBef>
              <a:defRPr sz="1800"/>
            </a:lvl2pPr>
            <a:lvl3pPr marL="459006" indent="-228603" defTabSz="35771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8" indent="-228603" defTabSz="35771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11" indent="-203203" defTabSz="35771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13" indent="-152402" defTabSz="357712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85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7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41944569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0"/>
            <a:ext cx="11171237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1" y="1528763"/>
            <a:ext cx="11171237" cy="4830762"/>
          </a:xfrm>
        </p:spPr>
        <p:txBody>
          <a:bodyPr/>
          <a:lstStyle>
            <a:lvl1pPr marL="0" indent="0" defTabSz="357712">
              <a:lnSpc>
                <a:spcPct val="140000"/>
              </a:lnSpc>
              <a:spcBef>
                <a:spcPts val="0"/>
              </a:spcBef>
              <a:defRPr sz="1400"/>
            </a:lvl1pPr>
            <a:lvl2pPr marL="176402" indent="-176402" defTabSz="357712">
              <a:lnSpc>
                <a:spcPct val="140000"/>
              </a:lnSpc>
              <a:spcBef>
                <a:spcPts val="0"/>
              </a:spcBef>
              <a:defRPr sz="1400"/>
            </a:lvl2pPr>
            <a:lvl3pPr marL="354205" indent="-177802" defTabSz="35771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7" indent="-177802" defTabSz="35771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8" indent="-152402" defTabSz="35771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10" indent="-139702" defTabSz="357712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85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7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520644401"/>
      </p:ext>
    </p:extLst>
  </p:cSld>
  <p:clrMapOvr>
    <a:masterClrMapping/>
  </p:clrMapOvr>
  <p:transition/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1"/>
            <a:ext cx="11171237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3" indent="-230403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6" indent="-22860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8" indent="-22860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11" indent="-20320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13" indent="-152402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3"/>
            <a:ext cx="5468939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3" indent="-230403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6" indent="-228603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8" indent="-22860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11" indent="-20320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13" indent="-152402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85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7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877085954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1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4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2" indent="-176402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5" indent="-177802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7" indent="-177802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8" indent="-152402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10" indent="-139702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3"/>
            <a:ext cx="5468939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2" indent="-176402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5" indent="-177802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7" indent="-177802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8" indent="-152402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10" indent="-139702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85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7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27125819"/>
      </p:ext>
    </p:extLst>
  </p:cSld>
  <p:clrMapOvr>
    <a:masterClrMapping/>
  </p:clrMapOvr>
  <p:transition/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1" y="1528763"/>
            <a:ext cx="11171237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1"/>
            <a:ext cx="11171237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7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85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60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398340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</p:sldLayoutIdLst>
  <p:transition>
    <p:fade/>
  </p:transition>
  <p:hf hdr="0"/>
  <p:txStyles>
    <p:titleStyle>
      <a:lvl1pPr algn="l" defTabSz="1219185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1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3" indent="-230403" algn="l" defTabSz="35771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6" indent="-228603" algn="l" defTabSz="35771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8" indent="-228603" algn="l" defTabSz="35771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11" indent="-203203" algn="l" defTabSz="35771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13" indent="-152402" algn="l" defTabSz="35771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51" indent="-304796" algn="l" defTabSz="121918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3" indent="-304796" algn="l" defTabSz="121918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5" indent="-304796" algn="l" defTabSz="121918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69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6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9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20" userDrawn="1">
          <p15:clr>
            <a:srgbClr val="F26B43"/>
          </p15:clr>
        </p15:guide>
        <p15:guide id="3" pos="7356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3" pos="1122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  <p15:guide id="15" orient="horz" pos="2160" userDrawn="1">
          <p15:clr>
            <a:srgbClr val="F26B43"/>
          </p15:clr>
        </p15:guide>
        <p15:guide id="16" pos="425" userDrawn="1">
          <p15:clr>
            <a:srgbClr val="F26B43"/>
          </p15:clr>
        </p15:guide>
        <p15:guide id="17" pos="3840" userDrawn="1">
          <p15:clr>
            <a:srgbClr val="F26B43"/>
          </p15:clr>
        </p15:guide>
        <p15:guide id="18" pos="7257" userDrawn="1">
          <p15:clr>
            <a:srgbClr val="F26B43"/>
          </p15:clr>
        </p15:guide>
        <p15:guide id="19" orient="horz" pos="323" userDrawn="1">
          <p15:clr>
            <a:srgbClr val="F26B43"/>
          </p15:clr>
        </p15:guide>
        <p15:guide id="20" orient="horz" pos="368" userDrawn="1">
          <p15:clr>
            <a:srgbClr val="F26B43"/>
          </p15:clr>
        </p15:guide>
        <p15:guide id="21" orient="horz" pos="459" userDrawn="1">
          <p15:clr>
            <a:srgbClr val="F26B43"/>
          </p15:clr>
        </p15:guide>
        <p15:guide id="22" orient="horz" pos="935" userDrawn="1">
          <p15:clr>
            <a:srgbClr val="F26B43"/>
          </p15:clr>
        </p15:guide>
        <p15:guide id="23" orient="horz" pos="981" userDrawn="1">
          <p15:clr>
            <a:srgbClr val="F26B43"/>
          </p15:clr>
        </p15:guide>
        <p15:guide id="24" orient="horz" pos="3938" userDrawn="1">
          <p15:clr>
            <a:srgbClr val="F26B43"/>
          </p15:clr>
        </p15:guide>
        <p15:guide id="25" orient="horz" pos="4078" userDrawn="1">
          <p15:clr>
            <a:srgbClr val="F26B43"/>
          </p15:clr>
        </p15:guide>
        <p15:guide id="26" orient="horz" pos="4229" userDrawn="1">
          <p15:clr>
            <a:srgbClr val="F26B43"/>
          </p15:clr>
        </p15:guide>
        <p15:guide id="27" pos="1481" userDrawn="1">
          <p15:clr>
            <a:srgbClr val="F26B43"/>
          </p15:clr>
        </p15:guide>
        <p15:guide id="28" pos="3961" userDrawn="1">
          <p15:clr>
            <a:srgbClr val="F26B43"/>
          </p15:clr>
        </p15:guide>
        <p15:guide id="29" pos="3719" userDrawn="1">
          <p15:clr>
            <a:srgbClr val="F26B43"/>
          </p15:clr>
        </p15:guide>
        <p15:guide id="30" orient="horz" pos="4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039E513-414E-40DB-8B6C-FA681B8C55AF}"/>
              </a:ext>
            </a:extLst>
          </p:cNvPr>
          <p:cNvGrpSpPr/>
          <p:nvPr/>
        </p:nvGrpSpPr>
        <p:grpSpPr>
          <a:xfrm>
            <a:off x="5033393" y="1965161"/>
            <a:ext cx="1560353" cy="897868"/>
            <a:chOff x="4853031" y="1965161"/>
            <a:chExt cx="1740716" cy="100165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94EC0D3-65E0-49D3-922A-C07B78B7A4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15" t="3514" r="1121" b="2597"/>
            <a:stretch/>
          </p:blipFill>
          <p:spPr>
            <a:xfrm>
              <a:off x="4853031" y="1965161"/>
              <a:ext cx="785147" cy="1001654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</p:pic>
        <p:pic>
          <p:nvPicPr>
            <p:cNvPr id="15" name="Picture 14" descr="Chart, surface chart&#10;&#10;Description automatically generated">
              <a:extLst>
                <a:ext uri="{FF2B5EF4-FFF2-40B4-BE49-F238E27FC236}">
                  <a16:creationId xmlns:a16="http://schemas.microsoft.com/office/drawing/2014/main" id="{3FBF1E6E-F0E1-4D14-A51B-980730738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3" t="2317" r="6789" b="6123"/>
            <a:stretch/>
          </p:blipFill>
          <p:spPr>
            <a:xfrm>
              <a:off x="5656417" y="2476122"/>
              <a:ext cx="456320" cy="4906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85CC8FA-CF0B-428B-AE0C-E105178A1E9E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39" r="10178"/>
            <a:stretch/>
          </p:blipFill>
          <p:spPr>
            <a:xfrm>
              <a:off x="6137427" y="1965161"/>
              <a:ext cx="456320" cy="490693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</p:pic>
        <p:pic>
          <p:nvPicPr>
            <p:cNvPr id="18" name="Picture 17" descr="Diagram&#10;&#10;Description automatically generated">
              <a:extLst>
                <a:ext uri="{FF2B5EF4-FFF2-40B4-BE49-F238E27FC236}">
                  <a16:creationId xmlns:a16="http://schemas.microsoft.com/office/drawing/2014/main" id="{67CCC2CE-96E2-45FA-B2E4-C5DE0BECE8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94" t="14570" r="15549" b="16994"/>
            <a:stretch/>
          </p:blipFill>
          <p:spPr>
            <a:xfrm>
              <a:off x="5656417" y="1965161"/>
              <a:ext cx="456320" cy="4906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EBA7278-1884-4718-8134-18924091BB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75" t="5809" r="4070" b="2362"/>
            <a:stretch/>
          </p:blipFill>
          <p:spPr>
            <a:xfrm>
              <a:off x="6137427" y="2476122"/>
              <a:ext cx="456320" cy="490693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47282218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4" id="{46DCA517-6926-4965-B7C5-30E1EDE59091}" vid="{914B3329-9588-4A29-BA8B-CE31AE3093DD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380cc1-d875-4f48-81f8-9c22c5437323">
      <Value>13</Value>
      <Value>26</Value>
      <Value>11</Value>
      <Value>9</Value>
      <Value>8</Value>
      <Value>7</Value>
      <Value>6</Value>
      <Value>4</Value>
      <Value>3</Value>
      <Value>2</Value>
      <Value>1</Value>
    </TaxCatchAll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Shell Global Solutions International B.V.</TermName>
          <TermId xmlns="http://schemas.microsoft.com/office/infopath/2007/PartnerControls">c97403e1-4af2-48b1-b9b1-50ae27f1fcb2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NETHERLANDS</TermName>
          <TermId xmlns="http://schemas.microsoft.com/office/infopath/2007/PartnerControls">54565ecb-470f-40ea-a584-819150a65a13</TermId>
        </TermInfo>
      </Terms>
    </Shell_x0020_SharePoint_x0020_SAEF_x0020_CountryOfJurisdiction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Projects ＆ Technology</TermName>
          <TermId xmlns="http://schemas.microsoft.com/office/infopath/2007/PartnerControls">71ef976b-0896-446b-8541-fe6e77f226a6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 content - Non Controlled (EAR99)</TermName>
          <TermId xmlns="http://schemas.microsoft.com/office/infopath/2007/PartnerControls">28f925a0-3150-42d2-9202-9af8bad33ffa</TermId>
        </TermInfo>
      </Terms>
    </Shell_x0020_SharePoint_x0020_SAEF_x0020_ExportControlClassificationTaxHTField0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Innovation R&amp;D</TermName>
          <TermId xmlns="http://schemas.microsoft.com/office/infopath/2007/PartnerControls">4faccf86-7c91-4e69-8338-cd2c85ae731a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Shell_x0020_SharePoint_x0020_SAEF_x0020_SiteOwner xmlns="http://schemas.microsoft.com/sharepoint/v3">i:0#.w|europe\jamal.alla</Shell_x0020_SharePoint_x0020_SAEF_x0020_SiteOwner>
    <Shell_x0020_SharePoint_x0020_SAEF_x0020_TRIMRecordNumber xmlns="http://schemas.microsoft.com/sharepoint/v3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Technical Papers and Reports [ARM]</TermName>
          <TermId xmlns="http://schemas.microsoft.com/office/infopath/2007/PartnerControls">dde8adea-75a5-4f52-91f7-ef6bd7e39a09</TermId>
        </TermInfo>
      </Terms>
    </Shell_x0020_SharePoint_x0020_SAEF_x0020_DocumentTypeTaxHTField0>
    <Shell_x0020_SharePoint_x0020_SAEF_x0020_SiteCollectionName xmlns="http://schemas.microsoft.com/sharepoint/v3">Seismic Signal Processing &amp; Imaging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Shell_x0020_SharePoint_x0020_SAEF_x0020_GlobalFunctionTaxHTField0>
    <Shell_x0020_SharePoint_x0020_SAEF_x0020_AssetIdentifier xmlns="http://schemas.microsoft.com/sharepoint/v3" xsi:nil="true"/>
    <_dlc_DocId xmlns="2a380cc1-d875-4f48-81f8-9c22c5437323">AAAAB3587-9-6174</_dlc_DocId>
    <_dlc_DocIdUrl xmlns="2a380cc1-d875-4f48-81f8-9c22c5437323">
      <Url>https://eu001-sp.shell.com/sites/AAAAB3587/_layouts/15/DocIdRedir.aspx?ID=AAAAB3587-9-6174</Url>
      <Description>AAAAB3587-9-6174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3C900AC968306349B3377FE4B0CF9B7E" ma:contentTypeVersion="121" ma:contentTypeDescription="Shell Document Content Type" ma:contentTypeScope="" ma:versionID="55e654565f126d08529f7e2b3b6535e9">
  <xsd:schema xmlns:xsd="http://www.w3.org/2001/XMLSchema" xmlns:xs="http://www.w3.org/2001/XMLSchema" xmlns:p="http://schemas.microsoft.com/office/2006/metadata/properties" xmlns:ns1="http://schemas.microsoft.com/sharepoint/v3" xmlns:ns2="2a380cc1-d875-4f48-81f8-9c22c5437323" xmlns:ns4="31a04b6f-3f9e-4f66-812d-98b1f2020496" targetNamespace="http://schemas.microsoft.com/office/2006/metadata/properties" ma:root="true" ma:fieldsID="c3fff8d64253a4f06da1d4dc9a740c4e" ns1:_="" ns2:_="" ns4:_="">
    <xsd:import namespace="http://schemas.microsoft.com/sharepoint/v3"/>
    <xsd:import namespace="2a380cc1-d875-4f48-81f8-9c22c5437323"/>
    <xsd:import namespace="31a04b6f-3f9e-4f66-812d-98b1f2020496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AverageRating" minOccurs="0"/>
                <xsd:element ref="ns1:RatingCount" minOccurs="0"/>
                <xsd:element ref="ns2:SharedWithUsers" minOccurs="0"/>
                <xsd:element ref="ns2:SharedWithDetails" minOccurs="0"/>
                <xsd:element ref="ns4:MediaServiceMetadata" minOccurs="0"/>
                <xsd:element ref="ns4:MediaServiceFastMetadata" minOccurs="0"/>
                <xsd:element ref="ns4:MediaServiceEventHashCode" minOccurs="0"/>
                <xsd:element ref="ns4:MediaServiceGenerationTime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e3aebf70-341c-4d91-bdd3-aba9df361687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nillable="true" ma:taxonomy="true" ma:internalName="Shell_x0020_SharePoint_x0020_SAEF_x0020_ExportControlClassificationTaxHTField0" ma:taxonomyFieldName="Shell_x0020_SharePoint_x0020_SAEF_x0020_ExportControlClassification" ma:displayName="Export Control" ma:readOnly="false" ma:default="9;#US content - Non Controlled (EAR99)|28f925a0-3150-42d2-9202-9af8bad33ffa" ma:fieldId="{334f96ae-8e6f-4bca-bd92-9698e8369ad6}" ma:sspId="e3aebf70-341c-4d91-bdd3-aba9df361687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e3aebf70-341c-4d91-bdd3-aba9df361687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e3aebf70-341c-4d91-bdd3-aba9df361687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Projects ＆ Technology|71ef976b-0896-446b-8541-fe6e77f226a6" ma:fieldId="{0d7acb72-5c17-4ee6-b184-d60d15597f6a}" ma:sspId="e3aebf70-341c-4d91-bdd3-aba9df361687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Innovation R&amp;D|4faccf86-7c91-4e69-8338-cd2c85ae731a" ma:fieldId="{98984985-015b-4079-8918-b5a01b45e4b3}" ma:sspId="e3aebf70-341c-4d91-bdd3-aba9df361687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e3aebf70-341c-4d91-bdd3-aba9df361687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3;#All - Records Management|1f68a0f2-47ab-4887-8df5-7c0616d5ad90" ma:fieldId="{f7493bb9-5348-44de-a787-5c9f505950a2}" ma:sspId="e3aebf70-341c-4d91-bdd3-aba9df361687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Shell Global Solutions International B.V.|c97403e1-4af2-48b1-b9b1-50ae27f1fcb2" ma:fieldId="{529dd253-148e-4d10-9b8c-1444f6695d3b}" ma:sspId="e3aebf70-341c-4d91-bdd3-aba9df361687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3" ma:displayName="Site Collection Name" ma:default="Seismic Signal Processing &amp; Imaging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4" ma:displayName="Site Owner" ma:default="i:0#.w|europe\jamal.alla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5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e3aebf70-341c-4d91-bdd3-aba9df361687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7" ma:taxonomy="true" ma:internalName="Shell_x0020_SharePoint_x0020_SAEF_x0020_CountryOfJurisdictionTaxHTField0" ma:taxonomyFieldName="Shell_x0020_SharePoint_x0020_SAEF_x0020_CountryOfJurisdiction" ma:displayName="Country of Jurisdiction" ma:default="7;#NETHERLANDS|54565ecb-470f-40ea-a584-819150a65a13" ma:fieldId="{dc07035f-7987-48f5-ba88-2d29e2b62c9e}" ma:sspId="e3aebf70-341c-4d91-bdd3-aba9df361687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29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AssetIdentifier" ma:index="30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IsRecord" ma:index="39" nillable="true" ma:displayName="Is Archived" ma:hidden="true" ma:indexed="true" ma:internalName="Shell_x0020_SharePoint_x0020_SAEF_x0020_IsRecord">
      <xsd:simpleType>
        <xsd:restriction base="dms:Text"/>
      </xsd:simpleType>
    </xsd:element>
    <xsd:element name="Shell_x0020_SharePoint_x0020_SAEF_x0020_TRIMRecordNumber" ma:index="40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1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2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3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AverageRating" ma:index="46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47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380cc1-d875-4f48-81f8-9c22c5437323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3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44" nillable="true" ma:displayName="Taxonomy Catch All Column" ma:description="" ma:hidden="true" ma:list="{7328b8af-7266-49c7-9c92-2b9e925514f6}" ma:internalName="TaxCatchAll" ma:showField="CatchAllData" ma:web="2a380cc1-d875-4f48-81f8-9c22c54373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5" nillable="true" ma:displayName="Taxonomy Catch All Column1" ma:description="" ma:hidden="true" ma:list="{7328b8af-7266-49c7-9c92-2b9e925514f6}" ma:internalName="TaxCatchAllLabel" ma:readOnly="true" ma:showField="CatchAllDataLabel" ma:web="2a380cc1-d875-4f48-81f8-9c22c54373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4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4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a04b6f-3f9e-4f66-812d-98b1f20204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5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5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5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5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54" nillable="true" ma:displayName="Tags" ma:internalName="MediaServiceAutoTags" ma:readOnly="true">
      <xsd:simpleType>
        <xsd:restriction base="dms:Text"/>
      </xsd:simpleType>
    </xsd:element>
    <xsd:element name="MediaServiceOCR" ma:index="5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5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57" nillable="true" ma:displayName="Location" ma:internalName="MediaServiceLocation" ma:readOnly="true">
      <xsd:simpleType>
        <xsd:restriction base="dms:Text"/>
      </xsd:simpleType>
    </xsd:element>
    <xsd:element name="MediaServiceAutoKeyPoints" ma:index="5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6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3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p:Policy xmlns:p="office.server.policy" id="" local="true">
  <p:Name>Shell Document Base</p:Name>
  <p:Description/>
  <p:Statement/>
  <p:PolicyItems/>
</p:Policy>
</file>

<file path=customXml/itemProps1.xml><?xml version="1.0" encoding="utf-8"?>
<ds:datastoreItem xmlns:ds="http://schemas.openxmlformats.org/officeDocument/2006/customXml" ds:itemID="{1BFD9B36-D9D8-479A-90AB-FEFBA6D914B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6B507A5-AB77-4BC1-88B8-823CE2CA27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D256A7-693B-403C-918B-88258EFE2FB5}">
  <ds:schemaRefs>
    <ds:schemaRef ds:uri="http://schemas.microsoft.com/office/2006/metadata/properties"/>
    <ds:schemaRef ds:uri="http://schemas.microsoft.com/office/infopath/2007/PartnerControls"/>
    <ds:schemaRef ds:uri="2a380cc1-d875-4f48-81f8-9c22c5437323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AE760D46-38CF-4F64-9B8B-A8A82AFB84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a380cc1-d875-4f48-81f8-9c22c5437323"/>
    <ds:schemaRef ds:uri="31a04b6f-3f9e-4f66-812d-98b1f20204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806649F7-8529-4C2E-9BCA-A7DF5B0AE4CA}">
  <ds:schemaRefs>
    <ds:schemaRef ds:uri="office.server.polic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1 - Widescreen Shell template - 16x9</Template>
  <TotalTime>11236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Futura Bold</vt:lpstr>
      <vt:lpstr>Futura Medium</vt:lpstr>
      <vt:lpstr>Wingdings</vt:lpstr>
      <vt:lpstr>Shell layouts with footer</vt:lpstr>
      <vt:lpstr>PowerPoint Presentation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SoDM slides</dc:title>
  <dc:creator>Chris.Willacy</dc:creator>
  <cp:lastModifiedBy>Willacy, Christopher GSUK-PTX/S/IA</cp:lastModifiedBy>
  <cp:revision>953</cp:revision>
  <dcterms:created xsi:type="dcterms:W3CDTF">2016-09-02T11:28:24Z</dcterms:created>
  <dcterms:modified xsi:type="dcterms:W3CDTF">2021-07-21T12:27:31Z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  <property fmtid="{D5CDD505-2E9C-101B-9397-08002B2CF9AE}" pid="4" name="ContentTypeId">
    <vt:lpwstr>0x0101006F0A470EEB1140E7AA14F4CE8A50B54C0001CB1477F4DD432AA86DD56CC3887AF4003C900AC968306349B3377FE4B0CF9B7E</vt:lpwstr>
  </property>
  <property fmtid="{D5CDD505-2E9C-101B-9397-08002B2CF9AE}" pid="5" name="Shell SharePoint SAEF BusinessProcess">
    <vt:lpwstr>13;#All - Records Management|1f68a0f2-47ab-4887-8df5-7c0616d5ad90</vt:lpwstr>
  </property>
  <property fmtid="{D5CDD505-2E9C-101B-9397-08002B2CF9AE}" pid="6" name="Shell SharePoint SAEF SecurityClassification">
    <vt:lpwstr>8;#Restricted|21aa7f98-4035-4019-a764-107acb7269af</vt:lpwstr>
  </property>
  <property fmtid="{D5CDD505-2E9C-101B-9397-08002B2CF9AE}" pid="7" name="Shell SharePoint SAEF DocumentType">
    <vt:lpwstr>26;#Technical Papers and Reports [ARM]|dde8adea-75a5-4f52-91f7-ef6bd7e39a09</vt:lpwstr>
  </property>
  <property fmtid="{D5CDD505-2E9C-101B-9397-08002B2CF9AE}" pid="8" name="Shell SharePoint SAEF DocumentStatus">
    <vt:lpwstr>11;#Draft|1c86f377-7d91-4c95-bd5b-c18c83fe0aa5</vt:lpwstr>
  </property>
  <property fmtid="{D5CDD505-2E9C-101B-9397-08002B2CF9AE}" pid="9" name="Shell SharePoint SAEF Language">
    <vt:lpwstr>6;#English|bd3ad5ee-f0c3-40aa-8cc8-36ef09940af3</vt:lpwstr>
  </property>
  <property fmtid="{D5CDD505-2E9C-101B-9397-08002B2CF9AE}" pid="10" name="Shell SharePoint SAEF Business">
    <vt:lpwstr>1;#Projects ＆ Technology|71ef976b-0896-446b-8541-fe6e77f226a6</vt:lpwstr>
  </property>
  <property fmtid="{D5CDD505-2E9C-101B-9397-08002B2CF9AE}" pid="11" name="Shell SharePoint SAEF LegalEntity">
    <vt:lpwstr>4;#Shell Global Solutions International B.V.|c97403e1-4af2-48b1-b9b1-50ae27f1fcb2</vt:lpwstr>
  </property>
  <property fmtid="{D5CDD505-2E9C-101B-9397-08002B2CF9AE}" pid="12" name="Shell SharePoint SAEF GlobalFunction">
    <vt:lpwstr>3;#Not Applicable|ddce64fb-3cb8-4cd9-8e3d-0fe554247fd1</vt:lpwstr>
  </property>
  <property fmtid="{D5CDD505-2E9C-101B-9397-08002B2CF9AE}" pid="13" name="Shell SharePoint SAEF BusinessUnitRegion">
    <vt:lpwstr>2;#Innovation R&amp;D|4faccf86-7c91-4e69-8338-cd2c85ae731a</vt:lpwstr>
  </property>
  <property fmtid="{D5CDD505-2E9C-101B-9397-08002B2CF9AE}" pid="14" name="Shell SharePoint SAEF CountryOfJurisdiction">
    <vt:lpwstr>7;#NETHERLANDS|54565ecb-470f-40ea-a584-819150a65a13</vt:lpwstr>
  </property>
  <property fmtid="{D5CDD505-2E9C-101B-9397-08002B2CF9AE}" pid="15" name="Shell SharePoint SAEF ExportControlClassification">
    <vt:lpwstr>9;#US content - Non Controlled (EAR99)|28f925a0-3150-42d2-9202-9af8bad33ffa</vt:lpwstr>
  </property>
  <property fmtid="{D5CDD505-2E9C-101B-9397-08002B2CF9AE}" pid="16" name="_dlc_policyId">
    <vt:lpwstr/>
  </property>
  <property fmtid="{D5CDD505-2E9C-101B-9397-08002B2CF9AE}" pid="17" name="ItemRetentionFormula">
    <vt:lpwstr/>
  </property>
  <property fmtid="{D5CDD505-2E9C-101B-9397-08002B2CF9AE}" pid="18" name="_dlc_DocIdItemGuid">
    <vt:lpwstr>0368ab9b-636b-4e01-9fed-e75a6f5f5c2b</vt:lpwstr>
  </property>
</Properties>
</file>