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6"/>
  </p:sldMasterIdLst>
  <p:notesMasterIdLst>
    <p:notesMasterId r:id="rId8"/>
  </p:notesMasterIdLst>
  <p:handoutMasterIdLst>
    <p:handoutMasterId r:id="rId9"/>
  </p:handoutMasterIdLst>
  <p:sldIdLst>
    <p:sldId id="798" r:id="rId7"/>
  </p:sldIdLst>
  <p:sldSz cx="6858000" cy="12192000"/>
  <p:notesSz cx="6797675" cy="9926638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FFFF"/>
    <a:srgbClr val="D9D9D9"/>
    <a:srgbClr val="CCE9DB"/>
    <a:srgbClr val="99CDB7"/>
    <a:srgbClr val="66B492"/>
    <a:srgbClr val="339B6E"/>
    <a:srgbClr val="DFD1DE"/>
    <a:srgbClr val="C0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8" autoAdjust="0"/>
    <p:restoredTop sz="89351" autoAdjust="0"/>
  </p:normalViewPr>
  <p:slideViewPr>
    <p:cSldViewPr snapToGrid="0" showGuides="1">
      <p:cViewPr varScale="1">
        <p:scale>
          <a:sx n="32" d="100"/>
          <a:sy n="32" d="100"/>
        </p:scale>
        <p:origin x="34" y="883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58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acy, Christopher GSUK-PTX/S/IA" userId="165735da-61ed-49dd-85d7-ad2b3d213489" providerId="ADAL" clId="{C4C0A0FD-7FAB-4308-9DB1-A58657DC6386}"/>
    <pc:docChg chg="modSld">
      <pc:chgData name="Willacy, Christopher GSUK-PTX/S/IA" userId="165735da-61ed-49dd-85d7-ad2b3d213489" providerId="ADAL" clId="{C4C0A0FD-7FAB-4308-9DB1-A58657DC6386}" dt="2021-03-25T08:27:44.676" v="10" actId="14100"/>
      <pc:docMkLst>
        <pc:docMk/>
      </pc:docMkLst>
      <pc:sldChg chg="modSp">
        <pc:chgData name="Willacy, Christopher GSUK-PTX/S/IA" userId="165735da-61ed-49dd-85d7-ad2b3d213489" providerId="ADAL" clId="{C4C0A0FD-7FAB-4308-9DB1-A58657DC6386}" dt="2021-03-25T08:27:44.676" v="10" actId="14100"/>
        <pc:sldMkLst>
          <pc:docMk/>
          <pc:sldMk cId="3472822186" sldId="798"/>
        </pc:sldMkLst>
        <pc:grpChg chg="mod">
          <ac:chgData name="Willacy, Christopher GSUK-PTX/S/IA" userId="165735da-61ed-49dd-85d7-ad2b3d213489" providerId="ADAL" clId="{C4C0A0FD-7FAB-4308-9DB1-A58657DC6386}" dt="2021-03-25T08:27:44.676" v="10" actId="14100"/>
          <ac:grpSpMkLst>
            <pc:docMk/>
            <pc:sldMk cId="3472822186" sldId="798"/>
            <ac:grpSpMk id="2" creationId="{39950C79-1E47-4550-84A7-F079589521AB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25/03/2021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25/03/2021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1088" y="744538"/>
            <a:ext cx="20955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7668953"/>
            <a:ext cx="6858000" cy="4523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267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963" y="1691758"/>
            <a:ext cx="5568608" cy="1632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4978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963" y="5884795"/>
            <a:ext cx="5568608" cy="1332992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32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000963" y="8156862"/>
            <a:ext cx="4393422" cy="4224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2489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000963" y="8604558"/>
            <a:ext cx="4393422" cy="4224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2489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288146" y="11500798"/>
            <a:ext cx="1890000" cy="42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151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000131" y="1354663"/>
            <a:ext cx="714366" cy="135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267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1148388"/>
            <a:ext cx="857250" cy="2709333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2018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65473666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11" userDrawn="1">
          <p15:clr>
            <a:srgbClr val="FBAE40"/>
          </p15:clr>
        </p15:guide>
        <p15:guide id="4" pos="4138" userDrawn="1">
          <p15:clr>
            <a:srgbClr val="FBAE40"/>
          </p15:clr>
        </p15:guide>
        <p15:guide id="5" pos="631" userDrawn="1">
          <p15:clr>
            <a:srgbClr val="FBAE40"/>
          </p15:clr>
        </p15:guide>
        <p15:guide id="6" orient="horz" pos="7243" userDrawn="1">
          <p15:clr>
            <a:srgbClr val="FBAE40"/>
          </p15:clr>
        </p15:guide>
        <p15:guide id="7" orient="horz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286488" y="11024123"/>
            <a:ext cx="3117966" cy="281698"/>
          </a:xfrm>
        </p:spPr>
        <p:txBody>
          <a:bodyPr wrap="square">
            <a:noAutofit/>
          </a:bodyPr>
          <a:lstStyle>
            <a:lvl1pPr>
              <a:defRPr sz="1511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267201"/>
            <a:ext cx="6283821" cy="13377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285750" y="7465910"/>
            <a:ext cx="3076278" cy="879023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2489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21674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285750" y="6870420"/>
            <a:ext cx="3076278" cy="100014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2844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1674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85750" y="7362436"/>
            <a:ext cx="3076278" cy="1673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285750" y="7922186"/>
            <a:ext cx="3076278" cy="2886473"/>
          </a:xfrm>
        </p:spPr>
        <p:txBody>
          <a:bodyPr>
            <a:normAutofit/>
          </a:bodyPr>
          <a:lstStyle>
            <a:lvl1pPr>
              <a:defRPr sz="2489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85750" y="10607360"/>
            <a:ext cx="3076278" cy="33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285750" y="3313292"/>
            <a:ext cx="3076278" cy="879023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2489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21674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285750" y="2717801"/>
            <a:ext cx="3076278" cy="100014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2844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1674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285750" y="3209818"/>
            <a:ext cx="3076278" cy="1673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285750" y="3769569"/>
            <a:ext cx="3076278" cy="2886473"/>
          </a:xfrm>
        </p:spPr>
        <p:txBody>
          <a:bodyPr>
            <a:normAutofit/>
          </a:bodyPr>
          <a:lstStyle>
            <a:lvl1pPr>
              <a:defRPr sz="2489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285750" y="6635301"/>
            <a:ext cx="3076278" cy="33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3495973" y="7465910"/>
            <a:ext cx="3073598" cy="879023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2489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21674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3495973" y="6870420"/>
            <a:ext cx="3073598" cy="100014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2844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1674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3495973" y="7362466"/>
            <a:ext cx="3073598" cy="1625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3495973" y="7922186"/>
            <a:ext cx="3073598" cy="2886473"/>
          </a:xfrm>
        </p:spPr>
        <p:txBody>
          <a:bodyPr>
            <a:normAutofit/>
          </a:bodyPr>
          <a:lstStyle>
            <a:lvl1pPr>
              <a:defRPr sz="2489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3495973" y="10607391"/>
            <a:ext cx="3073598" cy="325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3495973" y="3313292"/>
            <a:ext cx="3073598" cy="879023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2489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21674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3495973" y="2717801"/>
            <a:ext cx="3073598" cy="100014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2844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1674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495973" y="3209847"/>
            <a:ext cx="3073598" cy="1625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3495973" y="3769569"/>
            <a:ext cx="3073598" cy="2886473"/>
          </a:xfrm>
        </p:spPr>
        <p:txBody>
          <a:bodyPr>
            <a:normAutofit/>
          </a:bodyPr>
          <a:lstStyle>
            <a:lvl1pPr>
              <a:defRPr sz="2489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3425124" y="6632076"/>
            <a:ext cx="2961672" cy="435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28192287"/>
      </p:ext>
    </p:extLst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7668950"/>
            <a:ext cx="6858000" cy="4523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267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428621" y="2709333"/>
            <a:ext cx="714366" cy="1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267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29300" y="4687965"/>
            <a:ext cx="3598566" cy="2421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89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429300" y="3016795"/>
            <a:ext cx="3598566" cy="145996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4978" b="0" cap="none" baseline="0">
                <a:solidFill>
                  <a:schemeClr val="tx1"/>
                </a:solidFill>
                <a:latin typeface="+mj-lt"/>
              </a:defRPr>
            </a:lvl1pPr>
            <a:lvl2pPr marL="1083720" indent="0">
              <a:buNone/>
              <a:defRPr sz="4267"/>
            </a:lvl2pPr>
            <a:lvl3pPr marL="2167440" indent="0">
              <a:buNone/>
              <a:defRPr sz="3792"/>
            </a:lvl3pPr>
            <a:lvl4pPr marL="3251159" indent="0">
              <a:buNone/>
              <a:defRPr sz="3319"/>
            </a:lvl4pPr>
            <a:lvl5pPr marL="4334879" indent="0">
              <a:buNone/>
              <a:defRPr sz="3319"/>
            </a:lvl5pPr>
            <a:lvl6pPr marL="5418599" indent="0">
              <a:buNone/>
              <a:defRPr sz="3319"/>
            </a:lvl6pPr>
            <a:lvl7pPr marL="6502320" indent="0">
              <a:buNone/>
              <a:defRPr sz="3319"/>
            </a:lvl7pPr>
            <a:lvl8pPr marL="7586038" indent="0">
              <a:buNone/>
              <a:defRPr sz="3319"/>
            </a:lvl8pPr>
            <a:lvl9pPr marL="8669758" indent="0">
              <a:buNone/>
              <a:defRPr sz="331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164093" y="3420644"/>
            <a:ext cx="2404599" cy="5209819"/>
          </a:xfrm>
          <a:prstGeom prst="rect">
            <a:avLst/>
          </a:prstGeom>
        </p:spPr>
        <p:txBody>
          <a:bodyPr lIns="0" tIns="0" rIns="0" bIns="0"/>
          <a:lstStyle>
            <a:lvl1pPr marL="0" algn="r" defTabSz="216744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921958" algn="l"/>
              </a:tabLst>
              <a:defRPr lang="en-GB" sz="35556" kern="10000" spc="-1778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288146" y="11500798"/>
            <a:ext cx="1890000" cy="42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151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54883148"/>
      </p:ext>
    </p:extLst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428621" y="6321782"/>
            <a:ext cx="3857625" cy="4515557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4267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4267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282154" y="869219"/>
            <a:ext cx="737489" cy="211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267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2"/>
            <a:ext cx="6859532" cy="865225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3792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55" y="7162251"/>
            <a:ext cx="3474988" cy="1538617"/>
          </a:xfrm>
          <a:noFill/>
        </p:spPr>
        <p:txBody>
          <a:bodyPr lIns="0" tIns="0" rIns="0"/>
          <a:lstStyle>
            <a:lvl1pPr>
              <a:defRPr sz="4267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4555" y="9052875"/>
            <a:ext cx="3474988" cy="1370091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2489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1551433957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267201"/>
            <a:ext cx="6283821" cy="13377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4267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216744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3871550672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6859340" cy="12192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3792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288663" y="2557298"/>
            <a:ext cx="6281191" cy="5087541"/>
          </a:xfrm>
        </p:spPr>
        <p:txBody>
          <a:bodyPr/>
          <a:lstStyle>
            <a:lvl1pPr>
              <a:lnSpc>
                <a:spcPct val="110000"/>
              </a:lnSpc>
              <a:defRPr lang="en-US" sz="6045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6536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7668950"/>
            <a:ext cx="6858000" cy="4523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267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428621" y="2709333"/>
            <a:ext cx="714366" cy="1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267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29300" y="4687965"/>
            <a:ext cx="2917953" cy="2421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89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429300" y="3016795"/>
            <a:ext cx="3586366" cy="145996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4978" b="0" cap="none" baseline="0">
                <a:solidFill>
                  <a:schemeClr val="tx1"/>
                </a:solidFill>
                <a:latin typeface="+mj-lt"/>
              </a:defRPr>
            </a:lvl1pPr>
            <a:lvl2pPr marL="1083720" indent="0">
              <a:buNone/>
              <a:defRPr sz="4267"/>
            </a:lvl2pPr>
            <a:lvl3pPr marL="2167440" indent="0">
              <a:buNone/>
              <a:defRPr sz="3792"/>
            </a:lvl3pPr>
            <a:lvl4pPr marL="3251159" indent="0">
              <a:buNone/>
              <a:defRPr sz="3319"/>
            </a:lvl4pPr>
            <a:lvl5pPr marL="4334879" indent="0">
              <a:buNone/>
              <a:defRPr sz="3319"/>
            </a:lvl5pPr>
            <a:lvl6pPr marL="5418599" indent="0">
              <a:buNone/>
              <a:defRPr sz="3319"/>
            </a:lvl6pPr>
            <a:lvl7pPr marL="6502320" indent="0">
              <a:buNone/>
              <a:defRPr sz="3319"/>
            </a:lvl7pPr>
            <a:lvl8pPr marL="7586038" indent="0">
              <a:buNone/>
              <a:defRPr sz="3319"/>
            </a:lvl8pPr>
            <a:lvl9pPr marL="8669758" indent="0">
              <a:buNone/>
              <a:defRPr sz="331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288146" y="11500798"/>
            <a:ext cx="1890000" cy="42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151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3628132" y="4546601"/>
            <a:ext cx="2923580" cy="3409244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4267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4267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2950087337"/>
      </p:ext>
    </p:extLst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288146" y="11500798"/>
            <a:ext cx="1890000" cy="42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151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4112301039"/>
      </p:ext>
    </p:extLst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92" y="2234684"/>
            <a:ext cx="2427975" cy="7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7738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31347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1" y="7668953"/>
            <a:ext cx="6857999" cy="4523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267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963" y="1689600"/>
            <a:ext cx="5568608" cy="1632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4978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964" y="5884795"/>
            <a:ext cx="2717619" cy="1332992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32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000963" y="8156862"/>
            <a:ext cx="2739895" cy="4224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2489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000963" y="8604557"/>
            <a:ext cx="2739895" cy="870729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2489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288146" y="11500798"/>
            <a:ext cx="1890000" cy="42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151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000131" y="1354663"/>
            <a:ext cx="714366" cy="135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267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1148388"/>
            <a:ext cx="857250" cy="2709333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852235" y="4969572"/>
            <a:ext cx="2717336" cy="5421305"/>
          </a:xfrm>
        </p:spPr>
        <p:txBody>
          <a:bodyPr/>
          <a:lstStyle>
            <a:lvl1pPr>
              <a:defRPr sz="3792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7978425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418564" y="6321782"/>
            <a:ext cx="3867682" cy="4984041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4267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4267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2"/>
            <a:ext cx="6859532" cy="865225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3792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427713" y="11489268"/>
            <a:ext cx="1890000" cy="42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151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3719" y="7117683"/>
            <a:ext cx="2913603" cy="1483202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4267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3719" y="9103361"/>
            <a:ext cx="2913603" cy="662114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489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223719" y="10073716"/>
            <a:ext cx="2918099" cy="4224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2489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223719" y="10531323"/>
            <a:ext cx="2918099" cy="4224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2489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079060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5436" userDrawn="1">
          <p15:clr>
            <a:srgbClr val="FBAE40"/>
          </p15:clr>
        </p15:guide>
        <p15:guide id="2" orient="horz" pos="3973" userDrawn="1">
          <p15:clr>
            <a:srgbClr val="FBAE40"/>
          </p15:clr>
        </p15:guide>
        <p15:guide id="3" orient="horz" pos="4555" userDrawn="1">
          <p15:clr>
            <a:srgbClr val="FBAE40"/>
          </p15:clr>
        </p15:guide>
        <p15:guide id="4" orient="horz" pos="531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6859532" cy="12191998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3792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418564" y="6321782"/>
            <a:ext cx="3867682" cy="4984041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4267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4267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427713" y="11489268"/>
            <a:ext cx="1890000" cy="42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151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3719" y="7116800"/>
            <a:ext cx="2913603" cy="14848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4267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3719" y="9103361"/>
            <a:ext cx="2913603" cy="662114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489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223719" y="10073716"/>
            <a:ext cx="2918099" cy="4224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2489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223719" y="10531323"/>
            <a:ext cx="2918099" cy="4224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2489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88862300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5436" userDrawn="1">
          <p15:clr>
            <a:srgbClr val="FBAE40"/>
          </p15:clr>
        </p15:guide>
        <p15:guide id="2" orient="horz" pos="397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267201"/>
            <a:ext cx="6283821" cy="13377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85750" y="2717802"/>
            <a:ext cx="6283821" cy="8588020"/>
          </a:xfrm>
        </p:spPr>
        <p:txBody>
          <a:bodyPr/>
          <a:lstStyle>
            <a:lvl1pPr marL="0" indent="0" defTabSz="635933">
              <a:lnSpc>
                <a:spcPct val="140000"/>
              </a:lnSpc>
              <a:spcBef>
                <a:spcPts val="0"/>
              </a:spcBef>
              <a:defRPr sz="3200"/>
            </a:lvl1pPr>
            <a:lvl2pPr marL="409605" indent="-409605" defTabSz="635933">
              <a:lnSpc>
                <a:spcPct val="140000"/>
              </a:lnSpc>
              <a:spcBef>
                <a:spcPts val="0"/>
              </a:spcBef>
              <a:defRPr sz="3200"/>
            </a:lvl2pPr>
            <a:lvl3pPr marL="816010" indent="-406405" defTabSz="63593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3200"/>
            </a:lvl3pPr>
            <a:lvl4pPr marL="1222415" indent="-406405" defTabSz="63593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3200"/>
            </a:lvl4pPr>
            <a:lvl5pPr marL="1583664" indent="-361249" defTabSz="63593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844"/>
            </a:lvl5pPr>
            <a:lvl6pPr marL="1854601" indent="-270937" defTabSz="635933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2133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2620014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orient="horz" pos="144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339" y="0"/>
            <a:ext cx="6859340" cy="12192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3792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267201"/>
            <a:ext cx="6283821" cy="13377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85750" y="2717802"/>
            <a:ext cx="3076278" cy="8588020"/>
          </a:xfrm>
        </p:spPr>
        <p:txBody>
          <a:bodyPr/>
          <a:lstStyle>
            <a:lvl1pPr marL="0" indent="0" defTabSz="635933">
              <a:lnSpc>
                <a:spcPct val="140000"/>
              </a:lnSpc>
              <a:spcBef>
                <a:spcPts val="0"/>
              </a:spcBef>
              <a:defRPr sz="3200"/>
            </a:lvl1pPr>
            <a:lvl2pPr marL="409605" indent="-409605" defTabSz="635933">
              <a:lnSpc>
                <a:spcPct val="140000"/>
              </a:lnSpc>
              <a:spcBef>
                <a:spcPts val="0"/>
              </a:spcBef>
              <a:defRPr sz="3200"/>
            </a:lvl2pPr>
            <a:lvl3pPr marL="816010" indent="-406405" defTabSz="63593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3200"/>
            </a:lvl3pPr>
            <a:lvl4pPr marL="1222415" indent="-406405" defTabSz="63593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3200"/>
            </a:lvl4pPr>
            <a:lvl5pPr marL="1583664" indent="-361249" defTabSz="63593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844"/>
            </a:lvl5pPr>
            <a:lvl6pPr marL="1854601" indent="-270937" defTabSz="635933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2133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41944569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orient="horz" pos="144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267200"/>
            <a:ext cx="6283821" cy="1337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4267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285750" y="2717801"/>
            <a:ext cx="6283821" cy="8588021"/>
          </a:xfrm>
        </p:spPr>
        <p:txBody>
          <a:bodyPr/>
          <a:lstStyle>
            <a:lvl1pPr marL="0" indent="0" defTabSz="635933">
              <a:lnSpc>
                <a:spcPct val="140000"/>
              </a:lnSpc>
              <a:spcBef>
                <a:spcPts val="0"/>
              </a:spcBef>
              <a:defRPr sz="2489"/>
            </a:lvl1pPr>
            <a:lvl2pPr marL="313604" indent="-313604" defTabSz="635933">
              <a:lnSpc>
                <a:spcPct val="140000"/>
              </a:lnSpc>
              <a:spcBef>
                <a:spcPts val="0"/>
              </a:spcBef>
              <a:defRPr sz="2489"/>
            </a:lvl2pPr>
            <a:lvl3pPr marL="629697" indent="-316093" defTabSz="63593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489"/>
            </a:lvl3pPr>
            <a:lvl4pPr marL="945790" indent="-316093" defTabSz="63593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489"/>
            </a:lvl4pPr>
            <a:lvl5pPr marL="1216726" indent="-270937" defTabSz="63593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2133"/>
            </a:lvl5pPr>
            <a:lvl6pPr marL="1465085" indent="-248359" defTabSz="635933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956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520644401"/>
      </p:ext>
    </p:extLst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267201"/>
            <a:ext cx="6283821" cy="13362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4267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3495973" y="2717803"/>
            <a:ext cx="3073598" cy="8588020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3200"/>
            </a:lvl1pPr>
            <a:lvl2pPr marL="409605" indent="-409605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3200"/>
            </a:lvl2pPr>
            <a:lvl3pPr marL="816010" indent="-40640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3200"/>
            </a:lvl3pPr>
            <a:lvl4pPr marL="1222415" indent="-40640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3200"/>
            </a:lvl4pPr>
            <a:lvl5pPr marL="1583664" indent="-361249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844"/>
            </a:lvl5pPr>
            <a:lvl6pPr marL="1854601" indent="-27093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2133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285750" y="2717800"/>
            <a:ext cx="3076278" cy="858802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3200"/>
            </a:lvl1pPr>
            <a:lvl2pPr marL="409605" indent="-409605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3200"/>
            </a:lvl2pPr>
            <a:lvl3pPr marL="816010" indent="-406405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3200"/>
            </a:lvl3pPr>
            <a:lvl4pPr marL="1222415" indent="-40640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3200"/>
            </a:lvl4pPr>
            <a:lvl5pPr marL="1583664" indent="-361249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844"/>
            </a:lvl5pPr>
            <a:lvl6pPr marL="1854601" indent="-27093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133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877085954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2118" userDrawn="1">
          <p15:clr>
            <a:srgbClr val="FBAE40"/>
          </p15:clr>
        </p15:guide>
        <p15:guide id="3" pos="220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267201"/>
            <a:ext cx="6283821" cy="13377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3495973" y="2717803"/>
            <a:ext cx="3073598" cy="858802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489"/>
            </a:lvl1pPr>
            <a:lvl2pPr marL="313604" indent="-31360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489"/>
            </a:lvl2pPr>
            <a:lvl3pPr marL="629697" indent="-316093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2489"/>
            </a:lvl3pPr>
            <a:lvl4pPr marL="945790" indent="-316093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2489"/>
            </a:lvl4pPr>
            <a:lvl5pPr marL="1216726" indent="-27093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2133"/>
            </a:lvl5pPr>
            <a:lvl6pPr marL="1465085" indent="-248359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956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285750" y="2717800"/>
            <a:ext cx="3076278" cy="858802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489"/>
            </a:lvl1pPr>
            <a:lvl2pPr marL="313604" indent="-313604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489"/>
            </a:lvl2pPr>
            <a:lvl3pPr marL="629697" indent="-316093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489"/>
            </a:lvl3pPr>
            <a:lvl4pPr marL="945790" indent="-316093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2489"/>
            </a:lvl4pPr>
            <a:lvl5pPr marL="1216726" indent="-27093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2133"/>
            </a:lvl5pPr>
            <a:lvl6pPr marL="1465085" indent="-248359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956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27125819"/>
      </p:ext>
    </p:extLst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2717801"/>
            <a:ext cx="6283821" cy="85879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267201"/>
            <a:ext cx="6283821" cy="134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285756" y="903111"/>
            <a:ext cx="714366" cy="135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267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0844" y="11500798"/>
            <a:ext cx="2494863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9568" y="11500800"/>
            <a:ext cx="810000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2167440" rtl="0" eaLnBrk="1" latinLnBrk="0" hangingPunct="1">
              <a:defRPr lang="en-US" sz="151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69849" y="11500798"/>
            <a:ext cx="200005" cy="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51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288146" y="11500798"/>
            <a:ext cx="1890000" cy="42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151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98340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ransition>
    <p:fade/>
  </p:transition>
  <p:hf hdr="0"/>
  <p:txStyles>
    <p:titleStyle>
      <a:lvl1pPr algn="l" defTabSz="2167440" rtl="0" eaLnBrk="1" latinLnBrk="0" hangingPunct="1">
        <a:lnSpc>
          <a:spcPct val="100000"/>
        </a:lnSpc>
        <a:spcBef>
          <a:spcPct val="0"/>
        </a:spcBef>
        <a:buNone/>
        <a:defRPr sz="4267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35933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09605" indent="-409605" algn="l" defTabSz="635933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16010" indent="-406405" algn="l" defTabSz="635933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22415" indent="-406405" algn="l" defTabSz="635933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32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83664" indent="-361249" algn="l" defTabSz="635933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1854601" indent="-270937" algn="l" defTabSz="635933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044179" indent="-541859" algn="l" defTabSz="2167440" rtl="0" eaLnBrk="1" latinLnBrk="0" hangingPunct="1">
        <a:spcBef>
          <a:spcPct val="20000"/>
        </a:spcBef>
        <a:buFont typeface="Arial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7pPr>
      <a:lvl8pPr marL="8127899" indent="-541859" algn="l" defTabSz="2167440" rtl="0" eaLnBrk="1" latinLnBrk="0" hangingPunct="1">
        <a:spcBef>
          <a:spcPct val="20000"/>
        </a:spcBef>
        <a:buFont typeface="Arial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8pPr>
      <a:lvl9pPr marL="9211617" indent="-541859" algn="l" defTabSz="2167440" rtl="0" eaLnBrk="1" latinLnBrk="0" hangingPunct="1">
        <a:spcBef>
          <a:spcPct val="20000"/>
        </a:spcBef>
        <a:buFont typeface="Arial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40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20" algn="l" defTabSz="2167440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40" algn="l" defTabSz="2167440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59" algn="l" defTabSz="2167440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79" algn="l" defTabSz="2167440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99" algn="l" defTabSz="2167440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320" algn="l" defTabSz="2167440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6038" algn="l" defTabSz="2167440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758" algn="l" defTabSz="2167440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80" userDrawn="1">
          <p15:clr>
            <a:srgbClr val="F26B43"/>
          </p15:clr>
        </p15:guide>
        <p15:guide id="3" pos="4138" userDrawn="1">
          <p15:clr>
            <a:srgbClr val="F26B43"/>
          </p15:clr>
        </p15:guide>
        <p15:guide id="4" orient="horz" pos="789" userDrawn="1">
          <p15:clr>
            <a:srgbClr val="F26B43"/>
          </p15:clr>
        </p15:guide>
        <p15:guide id="5" orient="horz" pos="1712" userDrawn="1">
          <p15:clr>
            <a:srgbClr val="F26B43"/>
          </p15:clr>
        </p15:guide>
        <p15:guide id="6" orient="horz" pos="1650" userDrawn="1">
          <p15:clr>
            <a:srgbClr val="F26B43"/>
          </p15:clr>
        </p15:guide>
        <p15:guide id="7" orient="horz" pos="7237" userDrawn="1">
          <p15:clr>
            <a:srgbClr val="F26B43"/>
          </p15:clr>
        </p15:guide>
        <p15:guide id="8" orient="horz" pos="7122" userDrawn="1">
          <p15:clr>
            <a:srgbClr val="F26B43"/>
          </p15:clr>
        </p15:guide>
        <p15:guide id="9" pos="2118" userDrawn="1">
          <p15:clr>
            <a:srgbClr val="F26B43"/>
          </p15:clr>
        </p15:guide>
        <p15:guide id="10" pos="2202" userDrawn="1">
          <p15:clr>
            <a:srgbClr val="F26B43"/>
          </p15:clr>
        </p15:guide>
        <p15:guide id="11" orient="horz" pos="569" userDrawn="1">
          <p15:clr>
            <a:srgbClr val="F26B43"/>
          </p15:clr>
        </p15:guide>
        <p15:guide id="13" pos="631" userDrawn="1">
          <p15:clr>
            <a:srgbClr val="F26B43"/>
          </p15:clr>
        </p15:guide>
        <p15:guide id="14" orient="horz" pos="7511" userDrawn="1">
          <p15:clr>
            <a:srgbClr val="F26B43"/>
          </p15:clr>
        </p15:guide>
        <p15:guide id="15" orient="horz" pos="3840" userDrawn="1">
          <p15:clr>
            <a:srgbClr val="F26B43"/>
          </p15:clr>
        </p15:guide>
        <p15:guide id="16" pos="239" userDrawn="1">
          <p15:clr>
            <a:srgbClr val="F26B43"/>
          </p15:clr>
        </p15:guide>
        <p15:guide id="17" pos="2160" userDrawn="1">
          <p15:clr>
            <a:srgbClr val="F26B43"/>
          </p15:clr>
        </p15:guide>
        <p15:guide id="18" pos="4082" userDrawn="1">
          <p15:clr>
            <a:srgbClr val="F26B43"/>
          </p15:clr>
        </p15:guide>
        <p15:guide id="19" orient="horz" pos="574" userDrawn="1">
          <p15:clr>
            <a:srgbClr val="F26B43"/>
          </p15:clr>
        </p15:guide>
        <p15:guide id="20" orient="horz" pos="654" userDrawn="1">
          <p15:clr>
            <a:srgbClr val="F26B43"/>
          </p15:clr>
        </p15:guide>
        <p15:guide id="21" orient="horz" pos="816" userDrawn="1">
          <p15:clr>
            <a:srgbClr val="F26B43"/>
          </p15:clr>
        </p15:guide>
        <p15:guide id="22" orient="horz" pos="1662" userDrawn="1">
          <p15:clr>
            <a:srgbClr val="F26B43"/>
          </p15:clr>
        </p15:guide>
        <p15:guide id="23" orient="horz" pos="1744" userDrawn="1">
          <p15:clr>
            <a:srgbClr val="F26B43"/>
          </p15:clr>
        </p15:guide>
        <p15:guide id="24" orient="horz" pos="7001" userDrawn="1">
          <p15:clr>
            <a:srgbClr val="F26B43"/>
          </p15:clr>
        </p15:guide>
        <p15:guide id="25" orient="horz" pos="7250" userDrawn="1">
          <p15:clr>
            <a:srgbClr val="F26B43"/>
          </p15:clr>
        </p15:guide>
        <p15:guide id="26" orient="horz" pos="7518" userDrawn="1">
          <p15:clr>
            <a:srgbClr val="F26B43"/>
          </p15:clr>
        </p15:guide>
        <p15:guide id="27" pos="833" userDrawn="1">
          <p15:clr>
            <a:srgbClr val="F26B43"/>
          </p15:clr>
        </p15:guide>
        <p15:guide id="28" pos="2228" userDrawn="1">
          <p15:clr>
            <a:srgbClr val="F26B43"/>
          </p15:clr>
        </p15:guide>
        <p15:guide id="29" pos="2092" userDrawn="1">
          <p15:clr>
            <a:srgbClr val="F26B43"/>
          </p15:clr>
        </p15:guide>
        <p15:guide id="30" orient="horz" pos="76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950C79-1E47-4550-84A7-F079589521AB}"/>
              </a:ext>
            </a:extLst>
          </p:cNvPr>
          <p:cNvGrpSpPr/>
          <p:nvPr/>
        </p:nvGrpSpPr>
        <p:grpSpPr>
          <a:xfrm>
            <a:off x="651511" y="-1106904"/>
            <a:ext cx="5886450" cy="13298904"/>
            <a:chOff x="0" y="-28598"/>
            <a:chExt cx="6858000" cy="122205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4EC0D3-65E0-49D3-922A-C07B78B7A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5" t="3514" r="1121" b="2597"/>
            <a:stretch/>
          </p:blipFill>
          <p:spPr>
            <a:xfrm>
              <a:off x="0" y="-28598"/>
              <a:ext cx="6858000" cy="12220598"/>
            </a:xfrm>
            <a:prstGeom prst="rect">
              <a:avLst/>
            </a:prstGeom>
          </p:spPr>
        </p:pic>
        <p:pic>
          <p:nvPicPr>
            <p:cNvPr id="15" name="Picture 14" descr="Chart, surface chart&#10;&#10;Description automatically generated">
              <a:extLst>
                <a:ext uri="{FF2B5EF4-FFF2-40B4-BE49-F238E27FC236}">
                  <a16:creationId xmlns:a16="http://schemas.microsoft.com/office/drawing/2014/main" id="{3FBF1E6E-F0E1-4D14-A51B-980730738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3" t="2317" r="6789" b="6123"/>
            <a:stretch/>
          </p:blipFill>
          <p:spPr>
            <a:xfrm>
              <a:off x="582905" y="9289943"/>
              <a:ext cx="2606674" cy="22108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5CC8FA-CF0B-428B-AE0C-E105178A1E9E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39" r="10178"/>
            <a:stretch/>
          </p:blipFill>
          <p:spPr>
            <a:xfrm>
              <a:off x="3763175" y="6713682"/>
              <a:ext cx="2606674" cy="2210855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</p:pic>
        <p:pic>
          <p:nvPicPr>
            <p:cNvPr id="18" name="Picture 17" descr="Diagram&#10;&#10;Description automatically generated">
              <a:extLst>
                <a:ext uri="{FF2B5EF4-FFF2-40B4-BE49-F238E27FC236}">
                  <a16:creationId xmlns:a16="http://schemas.microsoft.com/office/drawing/2014/main" id="{67CCC2CE-96E2-45FA-B2E4-C5DE0BECE8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94" t="14570" r="15549" b="16994"/>
            <a:stretch/>
          </p:blipFill>
          <p:spPr>
            <a:xfrm>
              <a:off x="622321" y="6713682"/>
              <a:ext cx="2606674" cy="22108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EBA7278-1884-4718-8134-18924091B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75" t="5809" r="4070" b="2362"/>
            <a:stretch/>
          </p:blipFill>
          <p:spPr>
            <a:xfrm>
              <a:off x="3763175" y="9289942"/>
              <a:ext cx="2606674" cy="221085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728221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4" id="{46DCA517-6926-4965-B7C5-30E1EDE59091}" vid="{914B3329-9588-4A29-BA8B-CE31AE3093DD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Shell Document Base</p:Name>
  <p:Description/>
  <p:Statement/>
  <p:PolicyItems/>
</p:Policy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3C900AC968306349B3377FE4B0CF9B7E" ma:contentTypeVersion="121" ma:contentTypeDescription="Shell Document Content Type" ma:contentTypeScope="" ma:versionID="55e654565f126d08529f7e2b3b6535e9">
  <xsd:schema xmlns:xsd="http://www.w3.org/2001/XMLSchema" xmlns:xs="http://www.w3.org/2001/XMLSchema" xmlns:p="http://schemas.microsoft.com/office/2006/metadata/properties" xmlns:ns1="http://schemas.microsoft.com/sharepoint/v3" xmlns:ns2="2a380cc1-d875-4f48-81f8-9c22c5437323" xmlns:ns4="31a04b6f-3f9e-4f66-812d-98b1f2020496" targetNamespace="http://schemas.microsoft.com/office/2006/metadata/properties" ma:root="true" ma:fieldsID="c3fff8d64253a4f06da1d4dc9a740c4e" ns1:_="" ns2:_="" ns4:_="">
    <xsd:import namespace="http://schemas.microsoft.com/sharepoint/v3"/>
    <xsd:import namespace="2a380cc1-d875-4f48-81f8-9c22c5437323"/>
    <xsd:import namespace="31a04b6f-3f9e-4f66-812d-98b1f2020496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2:SharedWithUsers" minOccurs="0"/>
                <xsd:element ref="ns2:SharedWithDetails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US content - Non Controlled (EAR99)|28f925a0-3150-42d2-9202-9af8bad33ffa" ma:fieldId="{334f96ae-8e6f-4bca-bd92-9698e8369ad6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e3aebf70-341c-4d91-bdd3-aba9df361687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e3aebf70-341c-4d91-bdd3-aba9df361687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Projects ＆ Technology|71ef976b-0896-446b-8541-fe6e77f226a6" ma:fieldId="{0d7acb72-5c17-4ee6-b184-d60d15597f6a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Innovation R&amp;D|4faccf86-7c91-4e69-8338-cd2c85ae731a" ma:fieldId="{98984985-015b-4079-8918-b5a01b45e4b3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e3aebf70-341c-4d91-bdd3-aba9df361687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3;#All - Records Management|1f68a0f2-47ab-4887-8df5-7c0616d5ad90" ma:fieldId="{f7493bb9-5348-44de-a787-5c9f505950a2}" ma:sspId="e3aebf70-341c-4d91-bdd3-aba9df361687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Shell Global Solutions International B.V.|c97403e1-4af2-48b1-b9b1-50ae27f1fcb2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3" ma:displayName="Site Collection Name" ma:default="Seismic Signal Processing &amp; Imaging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4" ma:displayName="Site Owner" ma:default="i:0#.w|europe\jamal.alla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5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e3aebf70-341c-4d91-bdd3-aba9df361687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7" ma:taxonomy="true" ma:internalName="Shell_x0020_SharePoint_x0020_SAEF_x0020_CountryOfJurisdictionTaxHTField0" ma:taxonomyFieldName="Shell_x0020_SharePoint_x0020_SAEF_x0020_CountryOfJurisdiction" ma:displayName="Country of Jurisdiction" ma:default="7;#NETHERLANDS|54565ecb-470f-40ea-a584-819150a65a13" ma:fieldId="{dc07035f-7987-48f5-ba88-2d29e2b62c9e}" ma:sspId="e3aebf70-341c-4d91-bdd3-aba9df361687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29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AssetIdentifier" ma:index="30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IsRecord" ma:index="39" nillable="true" ma:displayName="Is Archived" ma:hidden="true" ma:indexed="true" ma:internalName="Shell_x0020_SharePoint_x0020_SAEF_x0020_IsRecord">
      <xsd:simpleType>
        <xsd:restriction base="dms:Text"/>
      </xsd:simpleType>
    </xsd:element>
    <xsd:element name="Shell_x0020_SharePoint_x0020_SAEF_x0020_TRIMRecordNumber" ma:index="40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1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2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3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46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47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80cc1-d875-4f48-81f8-9c22c5437323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3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44" nillable="true" ma:displayName="Taxonomy Catch All Column" ma:description="" ma:hidden="true" ma:list="{7328b8af-7266-49c7-9c92-2b9e925514f6}" ma:internalName="TaxCatchAll" ma:showField="CatchAllData" ma:web="2a380cc1-d875-4f48-81f8-9c22c54373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5" nillable="true" ma:displayName="Taxonomy Catch All Column1" ma:description="" ma:hidden="true" ma:list="{7328b8af-7266-49c7-9c92-2b9e925514f6}" ma:internalName="TaxCatchAllLabel" ma:readOnly="true" ma:showField="CatchAllDataLabel" ma:web="2a380cc1-d875-4f48-81f8-9c22c54373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4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04b6f-3f9e-4f66-812d-98b1f2020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5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5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5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54" nillable="true" ma:displayName="Tags" ma:internalName="MediaServiceAutoTags" ma:readOnly="true">
      <xsd:simpleType>
        <xsd:restriction base="dms:Text"/>
      </xsd:simpleType>
    </xsd:element>
    <xsd:element name="MediaServiceOCR" ma:index="5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5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57" nillable="true" ma:displayName="Location" ma:internalName="MediaServiceLocation" ma:readOnly="true">
      <xsd:simpleType>
        <xsd:restriction base="dms:Text"/>
      </xsd:simpleType>
    </xsd:element>
    <xsd:element name="MediaServiceAutoKeyPoints" ma:index="5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6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3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380cc1-d875-4f48-81f8-9c22c5437323">
      <Value>13</Value>
      <Value>26</Value>
      <Value>11</Value>
      <Value>9</Value>
      <Value>8</Value>
      <Value>7</Value>
      <Value>6</Value>
      <Value>4</Value>
      <Value>3</Value>
      <Value>2</Value>
      <Value>1</Value>
    </TaxCatchAll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Global Solutions International B.V.</TermName>
          <TermId xmlns="http://schemas.microsoft.com/office/infopath/2007/PartnerControls">c97403e1-4af2-48b1-b9b1-50ae27f1fcb2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NETHERLANDS</TermName>
          <TermId xmlns="http://schemas.microsoft.com/office/infopath/2007/PartnerControls">54565ecb-470f-40ea-a584-819150a65a13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Projects ＆ Technology</TermName>
          <TermId xmlns="http://schemas.microsoft.com/office/infopath/2007/PartnerControls">71ef976b-0896-446b-8541-fe6e77f226a6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 content - Non Controlled (EAR99)</TermName>
          <TermId xmlns="http://schemas.microsoft.com/office/infopath/2007/PartnerControls">28f925a0-3150-42d2-9202-9af8bad33ffa</TermId>
        </TermInfo>
      </Terms>
    </Shell_x0020_SharePoint_x0020_SAEF_x0020_ExportControlClassificationTaxHTField0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Innovation R&amp;D</TermName>
          <TermId xmlns="http://schemas.microsoft.com/office/infopath/2007/PartnerControls">4faccf86-7c91-4e69-8338-cd2c85ae731a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i:0#.w|europe\jamal.alla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Papers and Reports [ARM]</TermName>
          <TermId xmlns="http://schemas.microsoft.com/office/infopath/2007/PartnerControls">dde8adea-75a5-4f52-91f7-ef6bd7e39a09</TermId>
        </TermInfo>
      </Terms>
    </Shell_x0020_SharePoint_x0020_SAEF_x0020_DocumentTypeTaxHTField0>
    <Shell_x0020_SharePoint_x0020_SAEF_x0020_SiteCollectionName xmlns="http://schemas.microsoft.com/sharepoint/v3">Seismic Signal Processing &amp; Imaging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AssetIdentifier xmlns="http://schemas.microsoft.com/sharepoint/v3" xsi:nil="true"/>
    <_dlc_DocId xmlns="2a380cc1-d875-4f48-81f8-9c22c5437323">AAAAB3587-9-6174</_dlc_DocId>
    <_dlc_DocIdUrl xmlns="2a380cc1-d875-4f48-81f8-9c22c5437323">
      <Url>https://eu001-sp.shell.com/sites/AAAAB3587/_layouts/15/DocIdRedir.aspx?ID=AAAAB3587-9-6174</Url>
      <Description>AAAAB3587-9-6174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06649F7-8529-4C2E-9BCA-A7DF5B0AE4CA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AE760D46-38CF-4F64-9B8B-A8A82AFB84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a380cc1-d875-4f48-81f8-9c22c5437323"/>
    <ds:schemaRef ds:uri="31a04b6f-3f9e-4f66-812d-98b1f20204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D256A7-693B-403C-918B-88258EFE2FB5}">
  <ds:schemaRefs>
    <ds:schemaRef ds:uri="http://schemas.microsoft.com/office/2006/metadata/properties"/>
    <ds:schemaRef ds:uri="http://schemas.microsoft.com/office/infopath/2007/PartnerControls"/>
    <ds:schemaRef ds:uri="2a380cc1-d875-4f48-81f8-9c22c5437323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F6B507A5-AB77-4BC1-88B8-823CE2CA2799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1BFD9B36-D9D8-479A-90AB-FEFBA6D914B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11228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Futura Bold</vt:lpstr>
      <vt:lpstr>Futura Medium</vt:lpstr>
      <vt:lpstr>Wingdings</vt:lpstr>
      <vt:lpstr>Shell layouts with footer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SoDM slides</dc:title>
  <dc:creator>Chris.Willacy</dc:creator>
  <cp:lastModifiedBy>Willacy, Christopher GSUK-PTX/S/IA</cp:lastModifiedBy>
  <cp:revision>953</cp:revision>
  <dcterms:created xsi:type="dcterms:W3CDTF">2016-09-02T11:28:24Z</dcterms:created>
  <dcterms:modified xsi:type="dcterms:W3CDTF">2021-03-25T08:33:01Z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0x0101006F0A470EEB1140E7AA14F4CE8A50B54C0001CB1477F4DD432AA86DD56CC3887AF4003C900AC968306349B3377FE4B0CF9B7E</vt:lpwstr>
  </property>
  <property fmtid="{D5CDD505-2E9C-101B-9397-08002B2CF9AE}" pid="5" name="Shell SharePoint SAEF BusinessProcess">
    <vt:lpwstr>13;#All - Records Management|1f68a0f2-47ab-4887-8df5-7c0616d5ad90</vt:lpwstr>
  </property>
  <property fmtid="{D5CDD505-2E9C-101B-9397-08002B2CF9AE}" pid="6" name="Shell SharePoint SAEF SecurityClassification">
    <vt:lpwstr>8;#Restricted|21aa7f98-4035-4019-a764-107acb7269af</vt:lpwstr>
  </property>
  <property fmtid="{D5CDD505-2E9C-101B-9397-08002B2CF9AE}" pid="7" name="Shell SharePoint SAEF DocumentType">
    <vt:lpwstr>26;#Technical Papers and Reports [ARM]|dde8adea-75a5-4f52-91f7-ef6bd7e39a09</vt:lpwstr>
  </property>
  <property fmtid="{D5CDD505-2E9C-101B-9397-08002B2CF9AE}" pid="8" name="Shell SharePoint SAEF DocumentStatus">
    <vt:lpwstr>11;#Draft|1c86f377-7d91-4c95-bd5b-c18c83fe0aa5</vt:lpwstr>
  </property>
  <property fmtid="{D5CDD505-2E9C-101B-9397-08002B2CF9AE}" pid="9" name="Shell SharePoint SAEF Language">
    <vt:lpwstr>6;#English|bd3ad5ee-f0c3-40aa-8cc8-36ef09940af3</vt:lpwstr>
  </property>
  <property fmtid="{D5CDD505-2E9C-101B-9397-08002B2CF9AE}" pid="10" name="Shell SharePoint SAEF Business">
    <vt:lpwstr>1;#Projects ＆ Technology|71ef976b-0896-446b-8541-fe6e77f226a6</vt:lpwstr>
  </property>
  <property fmtid="{D5CDD505-2E9C-101B-9397-08002B2CF9AE}" pid="11" name="Shell SharePoint SAEF LegalEntity">
    <vt:lpwstr>4;#Shell Global Solutions International B.V.|c97403e1-4af2-48b1-b9b1-50ae27f1fcb2</vt:lpwstr>
  </property>
  <property fmtid="{D5CDD505-2E9C-101B-9397-08002B2CF9AE}" pid="12" name="Shell SharePoint SAEF GlobalFunction">
    <vt:lpwstr>3;#Not Applicable|ddce64fb-3cb8-4cd9-8e3d-0fe554247fd1</vt:lpwstr>
  </property>
  <property fmtid="{D5CDD505-2E9C-101B-9397-08002B2CF9AE}" pid="13" name="Shell SharePoint SAEF BusinessUnitRegion">
    <vt:lpwstr>2;#Innovation R&amp;D|4faccf86-7c91-4e69-8338-cd2c85ae731a</vt:lpwstr>
  </property>
  <property fmtid="{D5CDD505-2E9C-101B-9397-08002B2CF9AE}" pid="14" name="Shell SharePoint SAEF CountryOfJurisdiction">
    <vt:lpwstr>7;#NETHERLANDS|54565ecb-470f-40ea-a584-819150a65a13</vt:lpwstr>
  </property>
  <property fmtid="{D5CDD505-2E9C-101B-9397-08002B2CF9AE}" pid="15" name="Shell SharePoint SAEF ExportControlClassification">
    <vt:lpwstr>9;#US content - Non Controlled (EAR99)|28f925a0-3150-42d2-9202-9af8bad33ffa</vt:lpwstr>
  </property>
  <property fmtid="{D5CDD505-2E9C-101B-9397-08002B2CF9AE}" pid="16" name="_dlc_policyId">
    <vt:lpwstr/>
  </property>
  <property fmtid="{D5CDD505-2E9C-101B-9397-08002B2CF9AE}" pid="17" name="ItemRetentionFormula">
    <vt:lpwstr/>
  </property>
  <property fmtid="{D5CDD505-2E9C-101B-9397-08002B2CF9AE}" pid="18" name="_dlc_DocIdItemGuid">
    <vt:lpwstr>0368ab9b-636b-4e01-9fed-e75a6f5f5c2b</vt:lpwstr>
  </property>
</Properties>
</file>