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6" r:id="rId4"/>
    <p:sldId id="262" r:id="rId5"/>
    <p:sldId id="257" r:id="rId6"/>
    <p:sldId id="258" r:id="rId7"/>
    <p:sldId id="259" r:id="rId8"/>
    <p:sldId id="260" r:id="rId9"/>
    <p:sldId id="265" r:id="rId10"/>
    <p:sldId id="263" r:id="rId11"/>
    <p:sldId id="268" r:id="rId12"/>
    <p:sldId id="269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57960-F6ED-4282-BB23-23B1331DA7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45A6EE-8A0D-4273-86B1-12D3100D606C}">
      <dgm:prSet/>
      <dgm:spPr/>
      <dgm:t>
        <a:bodyPr/>
        <a:lstStyle/>
        <a:p>
          <a:r>
            <a:rPr lang="en-CA"/>
            <a:t>Project Valence is a casual strategy game based on chemistry where you make products to fulfil a contract daily (in game day).</a:t>
          </a:r>
          <a:endParaRPr lang="en-US"/>
        </a:p>
      </dgm:t>
    </dgm:pt>
    <dgm:pt modelId="{F53A4F86-E45E-4B3D-913E-56FBFCBD1417}" type="parTrans" cxnId="{003BA42F-186D-480E-9578-156D5BF15EC9}">
      <dgm:prSet/>
      <dgm:spPr/>
      <dgm:t>
        <a:bodyPr/>
        <a:lstStyle/>
        <a:p>
          <a:endParaRPr lang="en-US"/>
        </a:p>
      </dgm:t>
    </dgm:pt>
    <dgm:pt modelId="{5890C136-1AC1-4E19-B67F-7BA9F0B0184C}" type="sibTrans" cxnId="{003BA42F-186D-480E-9578-156D5BF15EC9}">
      <dgm:prSet/>
      <dgm:spPr/>
      <dgm:t>
        <a:bodyPr/>
        <a:lstStyle/>
        <a:p>
          <a:endParaRPr lang="en-US"/>
        </a:p>
      </dgm:t>
    </dgm:pt>
    <dgm:pt modelId="{EBB2A561-9F87-4D36-AE73-FD93D5B05665}">
      <dgm:prSet/>
      <dgm:spPr/>
      <dgm:t>
        <a:bodyPr/>
        <a:lstStyle/>
        <a:p>
          <a:r>
            <a:rPr lang="en-CA"/>
            <a:t>Reframing as a “Casual Strategy Game” as we felt these labels fit better</a:t>
          </a:r>
          <a:endParaRPr lang="en-US"/>
        </a:p>
      </dgm:t>
    </dgm:pt>
    <dgm:pt modelId="{02F65D10-07C3-49BC-8492-A1C36DBB0812}" type="parTrans" cxnId="{19C184AD-6762-4071-A603-6931371797C6}">
      <dgm:prSet/>
      <dgm:spPr/>
      <dgm:t>
        <a:bodyPr/>
        <a:lstStyle/>
        <a:p>
          <a:endParaRPr lang="en-US"/>
        </a:p>
      </dgm:t>
    </dgm:pt>
    <dgm:pt modelId="{50E39BFC-2B6E-46DD-A4AA-CE47814211F5}" type="sibTrans" cxnId="{19C184AD-6762-4071-A603-6931371797C6}">
      <dgm:prSet/>
      <dgm:spPr/>
      <dgm:t>
        <a:bodyPr/>
        <a:lstStyle/>
        <a:p>
          <a:endParaRPr lang="en-US"/>
        </a:p>
      </dgm:t>
    </dgm:pt>
    <dgm:pt modelId="{0227E4C2-D7EF-437B-8EA2-B841D78A52FE}">
      <dgm:prSet/>
      <dgm:spPr/>
      <dgm:t>
        <a:bodyPr/>
        <a:lstStyle/>
        <a:p>
          <a:r>
            <a:rPr lang="en-CA"/>
            <a:t>Chemistry has complex equipment and nearly endless “products” that can be made in game</a:t>
          </a:r>
          <a:endParaRPr lang="en-US"/>
        </a:p>
      </dgm:t>
    </dgm:pt>
    <dgm:pt modelId="{3B6BBF35-68F5-485D-88C0-50F7801E7B2D}" type="parTrans" cxnId="{28750F1B-39CB-4DAB-B0DC-A62DB440EEDE}">
      <dgm:prSet/>
      <dgm:spPr/>
      <dgm:t>
        <a:bodyPr/>
        <a:lstStyle/>
        <a:p>
          <a:endParaRPr lang="en-US"/>
        </a:p>
      </dgm:t>
    </dgm:pt>
    <dgm:pt modelId="{A6DFECE8-F31B-42A1-9613-852CD5A59E36}" type="sibTrans" cxnId="{28750F1B-39CB-4DAB-B0DC-A62DB440EEDE}">
      <dgm:prSet/>
      <dgm:spPr/>
      <dgm:t>
        <a:bodyPr/>
        <a:lstStyle/>
        <a:p>
          <a:endParaRPr lang="en-US"/>
        </a:p>
      </dgm:t>
    </dgm:pt>
    <dgm:pt modelId="{5A428EE7-A560-4BEE-97E6-4BEFF938F9AB}" type="pres">
      <dgm:prSet presAssocID="{DFF57960-F6ED-4282-BB23-23B1331DA781}" presName="root" presStyleCnt="0">
        <dgm:presLayoutVars>
          <dgm:dir/>
          <dgm:resizeHandles val="exact"/>
        </dgm:presLayoutVars>
      </dgm:prSet>
      <dgm:spPr/>
    </dgm:pt>
    <dgm:pt modelId="{A4DEA9B7-8725-4E6D-8704-3B46870D8769}" type="pres">
      <dgm:prSet presAssocID="{0745A6EE-8A0D-4273-86B1-12D3100D606C}" presName="compNode" presStyleCnt="0"/>
      <dgm:spPr/>
    </dgm:pt>
    <dgm:pt modelId="{618F0F2C-E581-4EDD-B0CD-CEB90CA05E0A}" type="pres">
      <dgm:prSet presAssocID="{0745A6EE-8A0D-4273-86B1-12D3100D60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86ECED5-CBC0-4D96-8A78-5E54873D203D}" type="pres">
      <dgm:prSet presAssocID="{0745A6EE-8A0D-4273-86B1-12D3100D606C}" presName="spaceRect" presStyleCnt="0"/>
      <dgm:spPr/>
    </dgm:pt>
    <dgm:pt modelId="{E9D8E8C6-EBEC-49B8-852D-014755069072}" type="pres">
      <dgm:prSet presAssocID="{0745A6EE-8A0D-4273-86B1-12D3100D606C}" presName="textRect" presStyleLbl="revTx" presStyleIdx="0" presStyleCnt="3">
        <dgm:presLayoutVars>
          <dgm:chMax val="1"/>
          <dgm:chPref val="1"/>
        </dgm:presLayoutVars>
      </dgm:prSet>
      <dgm:spPr/>
    </dgm:pt>
    <dgm:pt modelId="{C07C9775-B831-4B53-B60C-EB34D9C04A6A}" type="pres">
      <dgm:prSet presAssocID="{5890C136-1AC1-4E19-B67F-7BA9F0B0184C}" presName="sibTrans" presStyleCnt="0"/>
      <dgm:spPr/>
    </dgm:pt>
    <dgm:pt modelId="{94A5F449-6D2F-4E60-B907-26E15C7EBB79}" type="pres">
      <dgm:prSet presAssocID="{EBB2A561-9F87-4D36-AE73-FD93D5B05665}" presName="compNode" presStyleCnt="0"/>
      <dgm:spPr/>
    </dgm:pt>
    <dgm:pt modelId="{77B6BF16-52AD-40E2-B8C6-6BF31BBE0457}" type="pres">
      <dgm:prSet presAssocID="{EBB2A561-9F87-4D36-AE73-FD93D5B056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DF79D6D-86D0-41F6-A8CA-0268296EB629}" type="pres">
      <dgm:prSet presAssocID="{EBB2A561-9F87-4D36-AE73-FD93D5B05665}" presName="spaceRect" presStyleCnt="0"/>
      <dgm:spPr/>
    </dgm:pt>
    <dgm:pt modelId="{E472AA38-7B85-4769-89CE-03CC98409F29}" type="pres">
      <dgm:prSet presAssocID="{EBB2A561-9F87-4D36-AE73-FD93D5B05665}" presName="textRect" presStyleLbl="revTx" presStyleIdx="1" presStyleCnt="3">
        <dgm:presLayoutVars>
          <dgm:chMax val="1"/>
          <dgm:chPref val="1"/>
        </dgm:presLayoutVars>
      </dgm:prSet>
      <dgm:spPr/>
    </dgm:pt>
    <dgm:pt modelId="{129C9C2D-96AB-44C6-A51A-12AC85166350}" type="pres">
      <dgm:prSet presAssocID="{50E39BFC-2B6E-46DD-A4AA-CE47814211F5}" presName="sibTrans" presStyleCnt="0"/>
      <dgm:spPr/>
    </dgm:pt>
    <dgm:pt modelId="{F45EA540-B4B5-4B6D-8BEA-391E476CAC05}" type="pres">
      <dgm:prSet presAssocID="{0227E4C2-D7EF-437B-8EA2-B841D78A52FE}" presName="compNode" presStyleCnt="0"/>
      <dgm:spPr/>
    </dgm:pt>
    <dgm:pt modelId="{848D9F3A-9E86-4591-813D-5341EDA51B34}" type="pres">
      <dgm:prSet presAssocID="{0227E4C2-D7EF-437B-8EA2-B841D78A52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987DA0C7-EAA8-435E-BF96-CCCF366498C8}" type="pres">
      <dgm:prSet presAssocID="{0227E4C2-D7EF-437B-8EA2-B841D78A52FE}" presName="spaceRect" presStyleCnt="0"/>
      <dgm:spPr/>
    </dgm:pt>
    <dgm:pt modelId="{C477E7E2-BB6B-4FC0-96B4-704C4DB996B1}" type="pres">
      <dgm:prSet presAssocID="{0227E4C2-D7EF-437B-8EA2-B841D78A52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750F1B-39CB-4DAB-B0DC-A62DB440EEDE}" srcId="{DFF57960-F6ED-4282-BB23-23B1331DA781}" destId="{0227E4C2-D7EF-437B-8EA2-B841D78A52FE}" srcOrd="2" destOrd="0" parTransId="{3B6BBF35-68F5-485D-88C0-50F7801E7B2D}" sibTransId="{A6DFECE8-F31B-42A1-9613-852CD5A59E36}"/>
    <dgm:cxn modelId="{E8F64B23-F895-4EC8-994C-21F8D25EE815}" type="presOf" srcId="{EBB2A561-9F87-4D36-AE73-FD93D5B05665}" destId="{E472AA38-7B85-4769-89CE-03CC98409F29}" srcOrd="0" destOrd="0" presId="urn:microsoft.com/office/officeart/2018/2/layout/IconLabelList"/>
    <dgm:cxn modelId="{003BA42F-186D-480E-9578-156D5BF15EC9}" srcId="{DFF57960-F6ED-4282-BB23-23B1331DA781}" destId="{0745A6EE-8A0D-4273-86B1-12D3100D606C}" srcOrd="0" destOrd="0" parTransId="{F53A4F86-E45E-4B3D-913E-56FBFCBD1417}" sibTransId="{5890C136-1AC1-4E19-B67F-7BA9F0B0184C}"/>
    <dgm:cxn modelId="{19C184AD-6762-4071-A603-6931371797C6}" srcId="{DFF57960-F6ED-4282-BB23-23B1331DA781}" destId="{EBB2A561-9F87-4D36-AE73-FD93D5B05665}" srcOrd="1" destOrd="0" parTransId="{02F65D10-07C3-49BC-8492-A1C36DBB0812}" sibTransId="{50E39BFC-2B6E-46DD-A4AA-CE47814211F5}"/>
    <dgm:cxn modelId="{562764CF-3A64-4939-BCF1-7CC9E1A772B6}" type="presOf" srcId="{DFF57960-F6ED-4282-BB23-23B1331DA781}" destId="{5A428EE7-A560-4BEE-97E6-4BEFF938F9AB}" srcOrd="0" destOrd="0" presId="urn:microsoft.com/office/officeart/2018/2/layout/IconLabelList"/>
    <dgm:cxn modelId="{A8C63BD2-9DF1-4C5D-AB09-A43FFC10A766}" type="presOf" srcId="{0227E4C2-D7EF-437B-8EA2-B841D78A52FE}" destId="{C477E7E2-BB6B-4FC0-96B4-704C4DB996B1}" srcOrd="0" destOrd="0" presId="urn:microsoft.com/office/officeart/2018/2/layout/IconLabelList"/>
    <dgm:cxn modelId="{8EECB6EC-B554-44B5-B750-BD13CEA79C91}" type="presOf" srcId="{0745A6EE-8A0D-4273-86B1-12D3100D606C}" destId="{E9D8E8C6-EBEC-49B8-852D-014755069072}" srcOrd="0" destOrd="0" presId="urn:microsoft.com/office/officeart/2018/2/layout/IconLabelList"/>
    <dgm:cxn modelId="{46606162-9AA4-4D69-ABB5-42EFE42AB872}" type="presParOf" srcId="{5A428EE7-A560-4BEE-97E6-4BEFF938F9AB}" destId="{A4DEA9B7-8725-4E6D-8704-3B46870D8769}" srcOrd="0" destOrd="0" presId="urn:microsoft.com/office/officeart/2018/2/layout/IconLabelList"/>
    <dgm:cxn modelId="{499D6A52-40F6-46D7-9DD7-3B4F50E0D3E7}" type="presParOf" srcId="{A4DEA9B7-8725-4E6D-8704-3B46870D8769}" destId="{618F0F2C-E581-4EDD-B0CD-CEB90CA05E0A}" srcOrd="0" destOrd="0" presId="urn:microsoft.com/office/officeart/2018/2/layout/IconLabelList"/>
    <dgm:cxn modelId="{71F632C8-7763-47CC-8A63-FED0A59967BD}" type="presParOf" srcId="{A4DEA9B7-8725-4E6D-8704-3B46870D8769}" destId="{786ECED5-CBC0-4D96-8A78-5E54873D203D}" srcOrd="1" destOrd="0" presId="urn:microsoft.com/office/officeart/2018/2/layout/IconLabelList"/>
    <dgm:cxn modelId="{F78058BF-E65E-4F38-9027-7AF7889247AE}" type="presParOf" srcId="{A4DEA9B7-8725-4E6D-8704-3B46870D8769}" destId="{E9D8E8C6-EBEC-49B8-852D-014755069072}" srcOrd="2" destOrd="0" presId="urn:microsoft.com/office/officeart/2018/2/layout/IconLabelList"/>
    <dgm:cxn modelId="{A70F6C8A-C8E2-4E55-B98A-3E47D964F353}" type="presParOf" srcId="{5A428EE7-A560-4BEE-97E6-4BEFF938F9AB}" destId="{C07C9775-B831-4B53-B60C-EB34D9C04A6A}" srcOrd="1" destOrd="0" presId="urn:microsoft.com/office/officeart/2018/2/layout/IconLabelList"/>
    <dgm:cxn modelId="{3300EA9C-2889-4B8B-ABA8-E0CDA94903C3}" type="presParOf" srcId="{5A428EE7-A560-4BEE-97E6-4BEFF938F9AB}" destId="{94A5F449-6D2F-4E60-B907-26E15C7EBB79}" srcOrd="2" destOrd="0" presId="urn:microsoft.com/office/officeart/2018/2/layout/IconLabelList"/>
    <dgm:cxn modelId="{90913050-9616-4A96-825C-45AE9547E522}" type="presParOf" srcId="{94A5F449-6D2F-4E60-B907-26E15C7EBB79}" destId="{77B6BF16-52AD-40E2-B8C6-6BF31BBE0457}" srcOrd="0" destOrd="0" presId="urn:microsoft.com/office/officeart/2018/2/layout/IconLabelList"/>
    <dgm:cxn modelId="{138C8E9D-073A-4435-AC4F-D5E451EE69A2}" type="presParOf" srcId="{94A5F449-6D2F-4E60-B907-26E15C7EBB79}" destId="{6DF79D6D-86D0-41F6-A8CA-0268296EB629}" srcOrd="1" destOrd="0" presId="urn:microsoft.com/office/officeart/2018/2/layout/IconLabelList"/>
    <dgm:cxn modelId="{624EAF53-C06A-4BC6-BD0E-BE7397296E26}" type="presParOf" srcId="{94A5F449-6D2F-4E60-B907-26E15C7EBB79}" destId="{E472AA38-7B85-4769-89CE-03CC98409F29}" srcOrd="2" destOrd="0" presId="urn:microsoft.com/office/officeart/2018/2/layout/IconLabelList"/>
    <dgm:cxn modelId="{A18E0B2B-B778-4FA0-96BF-69894F985693}" type="presParOf" srcId="{5A428EE7-A560-4BEE-97E6-4BEFF938F9AB}" destId="{129C9C2D-96AB-44C6-A51A-12AC85166350}" srcOrd="3" destOrd="0" presId="urn:microsoft.com/office/officeart/2018/2/layout/IconLabelList"/>
    <dgm:cxn modelId="{8D4B9CD7-2BFD-469B-B7F0-50AA5B7E0F7E}" type="presParOf" srcId="{5A428EE7-A560-4BEE-97E6-4BEFF938F9AB}" destId="{F45EA540-B4B5-4B6D-8BEA-391E476CAC05}" srcOrd="4" destOrd="0" presId="urn:microsoft.com/office/officeart/2018/2/layout/IconLabelList"/>
    <dgm:cxn modelId="{DE090EAB-D085-449D-9915-78DCFFD17FFF}" type="presParOf" srcId="{F45EA540-B4B5-4B6D-8BEA-391E476CAC05}" destId="{848D9F3A-9E86-4591-813D-5341EDA51B34}" srcOrd="0" destOrd="0" presId="urn:microsoft.com/office/officeart/2018/2/layout/IconLabelList"/>
    <dgm:cxn modelId="{E228148D-FDB8-432F-8AAD-6EB0A8A85887}" type="presParOf" srcId="{F45EA540-B4B5-4B6D-8BEA-391E476CAC05}" destId="{987DA0C7-EAA8-435E-BF96-CCCF366498C8}" srcOrd="1" destOrd="0" presId="urn:microsoft.com/office/officeart/2018/2/layout/IconLabelList"/>
    <dgm:cxn modelId="{0A512888-9214-4582-B1C9-20A28ADA35B0}" type="presParOf" srcId="{F45EA540-B4B5-4B6D-8BEA-391E476CAC05}" destId="{C477E7E2-BB6B-4FC0-96B4-704C4DB996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AD935-0900-4D5F-BC74-558323A851FC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DC635D6-D88F-4FE1-97F3-38720258E211}">
      <dgm:prSet/>
      <dgm:spPr/>
      <dgm:t>
        <a:bodyPr/>
        <a:lstStyle/>
        <a:p>
          <a:r>
            <a:rPr lang="en-CA"/>
            <a:t>Nicolas</a:t>
          </a:r>
          <a:endParaRPr lang="en-US"/>
        </a:p>
      </dgm:t>
    </dgm:pt>
    <dgm:pt modelId="{9C547CF4-C8D4-4469-9CFF-C30D2BC169C9}" type="parTrans" cxnId="{96E3E7C8-6FF0-4F51-B53A-64FAAF05A64B}">
      <dgm:prSet/>
      <dgm:spPr/>
      <dgm:t>
        <a:bodyPr/>
        <a:lstStyle/>
        <a:p>
          <a:endParaRPr lang="en-US"/>
        </a:p>
      </dgm:t>
    </dgm:pt>
    <dgm:pt modelId="{82AE7E59-F9E0-476B-9626-336D456244EF}" type="sibTrans" cxnId="{96E3E7C8-6FF0-4F51-B53A-64FAAF05A64B}">
      <dgm:prSet/>
      <dgm:spPr/>
      <dgm:t>
        <a:bodyPr/>
        <a:lstStyle/>
        <a:p>
          <a:endParaRPr lang="en-US"/>
        </a:p>
      </dgm:t>
    </dgm:pt>
    <dgm:pt modelId="{387D4B9C-3441-4C92-9675-C2587B9AEA2D}">
      <dgm:prSet/>
      <dgm:spPr/>
      <dgm:t>
        <a:bodyPr/>
        <a:lstStyle/>
        <a:p>
          <a:r>
            <a:rPr lang="en-CA"/>
            <a:t>Business Case</a:t>
          </a:r>
          <a:endParaRPr lang="en-US"/>
        </a:p>
      </dgm:t>
    </dgm:pt>
    <dgm:pt modelId="{539A0257-03C4-4FC1-A296-9AA05636AAC0}" type="parTrans" cxnId="{2DE5BE7C-B940-4CCE-8F0D-B36E0E7A7618}">
      <dgm:prSet/>
      <dgm:spPr/>
      <dgm:t>
        <a:bodyPr/>
        <a:lstStyle/>
        <a:p>
          <a:endParaRPr lang="en-US"/>
        </a:p>
      </dgm:t>
    </dgm:pt>
    <dgm:pt modelId="{A85C5DE0-1C0D-41E9-87E0-99EC1E433242}" type="sibTrans" cxnId="{2DE5BE7C-B940-4CCE-8F0D-B36E0E7A7618}">
      <dgm:prSet/>
      <dgm:spPr/>
      <dgm:t>
        <a:bodyPr/>
        <a:lstStyle/>
        <a:p>
          <a:endParaRPr lang="en-US"/>
        </a:p>
      </dgm:t>
    </dgm:pt>
    <dgm:pt modelId="{0A34A225-2E60-4855-AAF8-DC483C3AFCB9}">
      <dgm:prSet/>
      <dgm:spPr/>
      <dgm:t>
        <a:bodyPr/>
        <a:lstStyle/>
        <a:p>
          <a:r>
            <a:rPr lang="en-CA"/>
            <a:t>low-fi prototype</a:t>
          </a:r>
          <a:endParaRPr lang="en-US"/>
        </a:p>
      </dgm:t>
    </dgm:pt>
    <dgm:pt modelId="{02C5F043-7E4F-4FFF-BACD-D30C3FD9107E}" type="parTrans" cxnId="{0781EF4C-CB82-4B2D-84CC-34CFB008C263}">
      <dgm:prSet/>
      <dgm:spPr/>
      <dgm:t>
        <a:bodyPr/>
        <a:lstStyle/>
        <a:p>
          <a:endParaRPr lang="en-US"/>
        </a:p>
      </dgm:t>
    </dgm:pt>
    <dgm:pt modelId="{CB084D33-2715-45D7-88C0-71D888FA4AE2}" type="sibTrans" cxnId="{0781EF4C-CB82-4B2D-84CC-34CFB008C263}">
      <dgm:prSet/>
      <dgm:spPr/>
      <dgm:t>
        <a:bodyPr/>
        <a:lstStyle/>
        <a:p>
          <a:endParaRPr lang="en-US"/>
        </a:p>
      </dgm:t>
    </dgm:pt>
    <dgm:pt modelId="{ECD29677-519F-4D9E-9256-9AB6E0F078CF}">
      <dgm:prSet/>
      <dgm:spPr/>
      <dgm:t>
        <a:bodyPr/>
        <a:lstStyle/>
        <a:p>
          <a:r>
            <a:rPr lang="en-CA"/>
            <a:t>Vlog editing / posting</a:t>
          </a:r>
          <a:endParaRPr lang="en-US"/>
        </a:p>
      </dgm:t>
    </dgm:pt>
    <dgm:pt modelId="{D2ACD4FE-E077-4FEF-A655-8A0CA65459BF}" type="parTrans" cxnId="{5866E68D-8B4D-48A3-8F79-4C6D71F0EF58}">
      <dgm:prSet/>
      <dgm:spPr/>
      <dgm:t>
        <a:bodyPr/>
        <a:lstStyle/>
        <a:p>
          <a:endParaRPr lang="en-US"/>
        </a:p>
      </dgm:t>
    </dgm:pt>
    <dgm:pt modelId="{3094D03A-5D7A-4C11-B6F6-FAE0D42AD67A}" type="sibTrans" cxnId="{5866E68D-8B4D-48A3-8F79-4C6D71F0EF58}">
      <dgm:prSet/>
      <dgm:spPr/>
      <dgm:t>
        <a:bodyPr/>
        <a:lstStyle/>
        <a:p>
          <a:endParaRPr lang="en-US"/>
        </a:p>
      </dgm:t>
    </dgm:pt>
    <dgm:pt modelId="{1DDEB18C-8AFC-47C1-87F6-DF58FAF697F4}">
      <dgm:prSet/>
      <dgm:spPr/>
      <dgm:t>
        <a:bodyPr/>
        <a:lstStyle/>
        <a:p>
          <a:r>
            <a:rPr lang="en-CA"/>
            <a:t>Story Boarding</a:t>
          </a:r>
          <a:endParaRPr lang="en-US"/>
        </a:p>
      </dgm:t>
    </dgm:pt>
    <dgm:pt modelId="{19FF4053-4FAF-4A5A-AFB3-B751E501032D}" type="parTrans" cxnId="{FA43149B-4119-420C-AB02-0FD8D002B29E}">
      <dgm:prSet/>
      <dgm:spPr/>
      <dgm:t>
        <a:bodyPr/>
        <a:lstStyle/>
        <a:p>
          <a:endParaRPr lang="en-US"/>
        </a:p>
      </dgm:t>
    </dgm:pt>
    <dgm:pt modelId="{6C9BD73E-0804-41DC-AB32-5A5741D9C43B}" type="sibTrans" cxnId="{FA43149B-4119-420C-AB02-0FD8D002B29E}">
      <dgm:prSet/>
      <dgm:spPr/>
      <dgm:t>
        <a:bodyPr/>
        <a:lstStyle/>
        <a:p>
          <a:endParaRPr lang="en-US"/>
        </a:p>
      </dgm:t>
    </dgm:pt>
    <dgm:pt modelId="{F904DFA9-A814-49F9-97D7-7BDBCD1238BD}">
      <dgm:prSet/>
      <dgm:spPr/>
      <dgm:t>
        <a:bodyPr/>
        <a:lstStyle/>
        <a:p>
          <a:r>
            <a:rPr lang="en-CA"/>
            <a:t>Julian</a:t>
          </a:r>
          <a:endParaRPr lang="en-US"/>
        </a:p>
      </dgm:t>
    </dgm:pt>
    <dgm:pt modelId="{29B49F4C-6D5B-4C6C-9B71-EE8829C27B21}" type="parTrans" cxnId="{3ABDA1E7-8E51-4379-8A4F-1DDA4FCB60F6}">
      <dgm:prSet/>
      <dgm:spPr/>
      <dgm:t>
        <a:bodyPr/>
        <a:lstStyle/>
        <a:p>
          <a:endParaRPr lang="en-US"/>
        </a:p>
      </dgm:t>
    </dgm:pt>
    <dgm:pt modelId="{AD8532E0-12A0-4D59-9B0B-271ABA761A74}" type="sibTrans" cxnId="{3ABDA1E7-8E51-4379-8A4F-1DDA4FCB60F6}">
      <dgm:prSet/>
      <dgm:spPr/>
      <dgm:t>
        <a:bodyPr/>
        <a:lstStyle/>
        <a:p>
          <a:endParaRPr lang="en-US"/>
        </a:p>
      </dgm:t>
    </dgm:pt>
    <dgm:pt modelId="{AD3A2E8E-D957-40B9-903E-F1562B281851}">
      <dgm:prSet/>
      <dgm:spPr/>
      <dgm:t>
        <a:bodyPr/>
        <a:lstStyle/>
        <a:p>
          <a:r>
            <a:rPr lang="en-CA"/>
            <a:t>Stakeholder Engagement Plan and Stakeholder Register</a:t>
          </a:r>
          <a:endParaRPr lang="en-US"/>
        </a:p>
      </dgm:t>
    </dgm:pt>
    <dgm:pt modelId="{38F68874-D281-4CEF-93C6-F774D8259E3D}" type="parTrans" cxnId="{D9E451D3-A758-40D1-9472-5C8C92E8B557}">
      <dgm:prSet/>
      <dgm:spPr/>
      <dgm:t>
        <a:bodyPr/>
        <a:lstStyle/>
        <a:p>
          <a:endParaRPr lang="en-US"/>
        </a:p>
      </dgm:t>
    </dgm:pt>
    <dgm:pt modelId="{3DA4FFD7-CB35-41EA-9F7E-813743091C3C}" type="sibTrans" cxnId="{D9E451D3-A758-40D1-9472-5C8C92E8B557}">
      <dgm:prSet/>
      <dgm:spPr/>
      <dgm:t>
        <a:bodyPr/>
        <a:lstStyle/>
        <a:p>
          <a:endParaRPr lang="en-US"/>
        </a:p>
      </dgm:t>
    </dgm:pt>
    <dgm:pt modelId="{41EB7BA2-0106-4A64-9865-AC0FC565FBA7}">
      <dgm:prSet/>
      <dgm:spPr/>
      <dgm:t>
        <a:bodyPr/>
        <a:lstStyle/>
        <a:p>
          <a:r>
            <a:rPr lang="en-CA"/>
            <a:t>Jira setup</a:t>
          </a:r>
          <a:endParaRPr lang="en-US"/>
        </a:p>
      </dgm:t>
    </dgm:pt>
    <dgm:pt modelId="{266EDD0B-3B9D-4B7A-B4DF-68B1B057814E}" type="parTrans" cxnId="{81933F3E-E95E-43A5-B267-C78813024647}">
      <dgm:prSet/>
      <dgm:spPr/>
      <dgm:t>
        <a:bodyPr/>
        <a:lstStyle/>
        <a:p>
          <a:endParaRPr lang="en-US"/>
        </a:p>
      </dgm:t>
    </dgm:pt>
    <dgm:pt modelId="{01981B80-DAC0-42D8-B712-ABC6106BE720}" type="sibTrans" cxnId="{81933F3E-E95E-43A5-B267-C78813024647}">
      <dgm:prSet/>
      <dgm:spPr/>
      <dgm:t>
        <a:bodyPr/>
        <a:lstStyle/>
        <a:p>
          <a:endParaRPr lang="en-US"/>
        </a:p>
      </dgm:t>
    </dgm:pt>
    <dgm:pt modelId="{68E81EFF-C4B4-42ED-AACA-DB93A41708C9}">
      <dgm:prSet/>
      <dgm:spPr/>
      <dgm:t>
        <a:bodyPr/>
        <a:lstStyle/>
        <a:p>
          <a:r>
            <a:rPr lang="en-CA"/>
            <a:t>Low-fi prototyping</a:t>
          </a:r>
          <a:endParaRPr lang="en-US"/>
        </a:p>
      </dgm:t>
    </dgm:pt>
    <dgm:pt modelId="{CB954BED-585D-431F-BB94-CAA27F780C4F}" type="parTrans" cxnId="{3B48C8CC-F3BA-4237-B94C-935C5349DABE}">
      <dgm:prSet/>
      <dgm:spPr/>
      <dgm:t>
        <a:bodyPr/>
        <a:lstStyle/>
        <a:p>
          <a:endParaRPr lang="en-US"/>
        </a:p>
      </dgm:t>
    </dgm:pt>
    <dgm:pt modelId="{9F2D6824-D33D-405B-A9D2-E22775A075E8}" type="sibTrans" cxnId="{3B48C8CC-F3BA-4237-B94C-935C5349DABE}">
      <dgm:prSet/>
      <dgm:spPr/>
      <dgm:t>
        <a:bodyPr/>
        <a:lstStyle/>
        <a:p>
          <a:endParaRPr lang="en-US"/>
        </a:p>
      </dgm:t>
    </dgm:pt>
    <dgm:pt modelId="{38DE8DC0-2D1A-44D6-B000-3B047F54913A}">
      <dgm:prSet/>
      <dgm:spPr/>
      <dgm:t>
        <a:bodyPr/>
        <a:lstStyle/>
        <a:p>
          <a:r>
            <a:rPr lang="en-CA"/>
            <a:t>Michael</a:t>
          </a:r>
          <a:endParaRPr lang="en-US"/>
        </a:p>
      </dgm:t>
    </dgm:pt>
    <dgm:pt modelId="{8A711AAA-1B98-476E-B37A-2725B1589621}" type="parTrans" cxnId="{5AE22A72-A14B-4C7E-AD7A-2F4F6A8173AF}">
      <dgm:prSet/>
      <dgm:spPr/>
      <dgm:t>
        <a:bodyPr/>
        <a:lstStyle/>
        <a:p>
          <a:endParaRPr lang="en-US"/>
        </a:p>
      </dgm:t>
    </dgm:pt>
    <dgm:pt modelId="{87E5552A-FB94-421C-9727-96DD96D7E448}" type="sibTrans" cxnId="{5AE22A72-A14B-4C7E-AD7A-2F4F6A8173AF}">
      <dgm:prSet/>
      <dgm:spPr/>
      <dgm:t>
        <a:bodyPr/>
        <a:lstStyle/>
        <a:p>
          <a:endParaRPr lang="en-US"/>
        </a:p>
      </dgm:t>
    </dgm:pt>
    <dgm:pt modelId="{274FEEA6-98A2-4C01-AEE5-1CEC357B88B8}">
      <dgm:prSet/>
      <dgm:spPr/>
      <dgm:t>
        <a:bodyPr/>
        <a:lstStyle/>
        <a:p>
          <a:r>
            <a:rPr lang="en-CA"/>
            <a:t>Scope Statement</a:t>
          </a:r>
          <a:endParaRPr lang="en-US"/>
        </a:p>
      </dgm:t>
    </dgm:pt>
    <dgm:pt modelId="{892D5517-3BF1-4BB6-9788-0585B9422722}" type="parTrans" cxnId="{26909916-43A9-46F4-9FE9-0DA24216626B}">
      <dgm:prSet/>
      <dgm:spPr/>
      <dgm:t>
        <a:bodyPr/>
        <a:lstStyle/>
        <a:p>
          <a:endParaRPr lang="en-US"/>
        </a:p>
      </dgm:t>
    </dgm:pt>
    <dgm:pt modelId="{805E3AEA-BE82-4869-8A96-368B4FF59041}" type="sibTrans" cxnId="{26909916-43A9-46F4-9FE9-0DA24216626B}">
      <dgm:prSet/>
      <dgm:spPr/>
      <dgm:t>
        <a:bodyPr/>
        <a:lstStyle/>
        <a:p>
          <a:endParaRPr lang="en-US"/>
        </a:p>
      </dgm:t>
    </dgm:pt>
    <dgm:pt modelId="{76EF9DDF-549D-43DD-B2BE-032D4D8BC14C}">
      <dgm:prSet/>
      <dgm:spPr/>
      <dgm:t>
        <a:bodyPr/>
        <a:lstStyle/>
        <a:p>
          <a:r>
            <a:rPr lang="en-CA"/>
            <a:t>low-fi prototype</a:t>
          </a:r>
          <a:endParaRPr lang="en-US"/>
        </a:p>
      </dgm:t>
    </dgm:pt>
    <dgm:pt modelId="{42B70243-9E8D-4954-9149-519D5B9953FA}" type="parTrans" cxnId="{EB9652D7-D4F4-4CEE-AB8C-CE628C82353C}">
      <dgm:prSet/>
      <dgm:spPr/>
      <dgm:t>
        <a:bodyPr/>
        <a:lstStyle/>
        <a:p>
          <a:endParaRPr lang="en-US"/>
        </a:p>
      </dgm:t>
    </dgm:pt>
    <dgm:pt modelId="{ADDD10D6-C0E2-4F80-8613-29E36927EE10}" type="sibTrans" cxnId="{EB9652D7-D4F4-4CEE-AB8C-CE628C82353C}">
      <dgm:prSet/>
      <dgm:spPr/>
      <dgm:t>
        <a:bodyPr/>
        <a:lstStyle/>
        <a:p>
          <a:endParaRPr lang="en-US"/>
        </a:p>
      </dgm:t>
    </dgm:pt>
    <dgm:pt modelId="{49DFFF3E-80CB-4D8E-BDC5-6EAACB15D29B}">
      <dgm:prSet/>
      <dgm:spPr/>
      <dgm:t>
        <a:bodyPr/>
        <a:lstStyle/>
        <a:p>
          <a:r>
            <a:rPr lang="en-CA"/>
            <a:t>Story Boarding</a:t>
          </a:r>
          <a:endParaRPr lang="en-US"/>
        </a:p>
      </dgm:t>
    </dgm:pt>
    <dgm:pt modelId="{14CCD8CA-3FAE-4ECB-864D-B0748E9720F3}" type="parTrans" cxnId="{36C4FBB4-B1AB-41C9-A87A-29E5ECA3C683}">
      <dgm:prSet/>
      <dgm:spPr/>
      <dgm:t>
        <a:bodyPr/>
        <a:lstStyle/>
        <a:p>
          <a:endParaRPr lang="en-US"/>
        </a:p>
      </dgm:t>
    </dgm:pt>
    <dgm:pt modelId="{F4E4FE42-FCF2-4711-8175-72332EB64345}" type="sibTrans" cxnId="{36C4FBB4-B1AB-41C9-A87A-29E5ECA3C683}">
      <dgm:prSet/>
      <dgm:spPr/>
      <dgm:t>
        <a:bodyPr/>
        <a:lstStyle/>
        <a:p>
          <a:endParaRPr lang="en-US"/>
        </a:p>
      </dgm:t>
    </dgm:pt>
    <dgm:pt modelId="{AC1AD77F-4787-4ADE-8ACB-B17691D7D3AB}">
      <dgm:prSet/>
      <dgm:spPr/>
      <dgm:t>
        <a:bodyPr/>
        <a:lstStyle/>
        <a:p>
          <a:r>
            <a:rPr lang="en-CA"/>
            <a:t>Cameron</a:t>
          </a:r>
          <a:endParaRPr lang="en-US"/>
        </a:p>
      </dgm:t>
    </dgm:pt>
    <dgm:pt modelId="{6609DDDD-746F-46A3-930C-D3DB8CCDF05C}" type="parTrans" cxnId="{5460D613-6439-4D14-863E-9E94431E78F0}">
      <dgm:prSet/>
      <dgm:spPr/>
      <dgm:t>
        <a:bodyPr/>
        <a:lstStyle/>
        <a:p>
          <a:endParaRPr lang="en-US"/>
        </a:p>
      </dgm:t>
    </dgm:pt>
    <dgm:pt modelId="{A291156A-B2ED-4A27-9CB9-8160FE1C96CC}" type="sibTrans" cxnId="{5460D613-6439-4D14-863E-9E94431E78F0}">
      <dgm:prSet/>
      <dgm:spPr/>
      <dgm:t>
        <a:bodyPr/>
        <a:lstStyle/>
        <a:p>
          <a:endParaRPr lang="en-US"/>
        </a:p>
      </dgm:t>
    </dgm:pt>
    <dgm:pt modelId="{4B1813C7-7A4A-44A7-9062-60E044B6DE89}">
      <dgm:prSet/>
      <dgm:spPr/>
      <dgm:t>
        <a:bodyPr/>
        <a:lstStyle/>
        <a:p>
          <a:r>
            <a:rPr lang="en-CA"/>
            <a:t>Raci Chart, Requirements and Communication Plan</a:t>
          </a:r>
          <a:endParaRPr lang="en-US"/>
        </a:p>
      </dgm:t>
    </dgm:pt>
    <dgm:pt modelId="{A3D50F9D-3098-4043-8B34-CF0AE9FC8278}" type="parTrans" cxnId="{D32B5886-F6BA-42F8-85E8-E3F002E4C5AE}">
      <dgm:prSet/>
      <dgm:spPr/>
      <dgm:t>
        <a:bodyPr/>
        <a:lstStyle/>
        <a:p>
          <a:endParaRPr lang="en-US"/>
        </a:p>
      </dgm:t>
    </dgm:pt>
    <dgm:pt modelId="{25786648-5B12-4C69-8CB1-FB2E7DDCCD94}" type="sibTrans" cxnId="{D32B5886-F6BA-42F8-85E8-E3F002E4C5AE}">
      <dgm:prSet/>
      <dgm:spPr/>
      <dgm:t>
        <a:bodyPr/>
        <a:lstStyle/>
        <a:p>
          <a:endParaRPr lang="en-US"/>
        </a:p>
      </dgm:t>
    </dgm:pt>
    <dgm:pt modelId="{34B3B126-8DD7-48BE-8DA8-031B8D5AE955}">
      <dgm:prSet/>
      <dgm:spPr/>
      <dgm:t>
        <a:bodyPr/>
        <a:lstStyle/>
        <a:p>
          <a:r>
            <a:rPr lang="en-CA"/>
            <a:t>low-fi prototype</a:t>
          </a:r>
          <a:endParaRPr lang="en-US"/>
        </a:p>
      </dgm:t>
    </dgm:pt>
    <dgm:pt modelId="{147E21AE-0644-496A-9214-3A888640B8E6}" type="parTrans" cxnId="{7C6AEC33-7521-43B9-8F8C-FF5BD6EC91D3}">
      <dgm:prSet/>
      <dgm:spPr/>
      <dgm:t>
        <a:bodyPr/>
        <a:lstStyle/>
        <a:p>
          <a:endParaRPr lang="en-US"/>
        </a:p>
      </dgm:t>
    </dgm:pt>
    <dgm:pt modelId="{A84760BF-AC96-43AC-99EA-51A046AAC4F7}" type="sibTrans" cxnId="{7C6AEC33-7521-43B9-8F8C-FF5BD6EC91D3}">
      <dgm:prSet/>
      <dgm:spPr/>
      <dgm:t>
        <a:bodyPr/>
        <a:lstStyle/>
        <a:p>
          <a:endParaRPr lang="en-US"/>
        </a:p>
      </dgm:t>
    </dgm:pt>
    <dgm:pt modelId="{B8B48447-4972-4585-B4B2-14151F2DA4EE}">
      <dgm:prSet/>
      <dgm:spPr/>
      <dgm:t>
        <a:bodyPr/>
        <a:lstStyle/>
        <a:p>
          <a:r>
            <a:rPr lang="en-CA"/>
            <a:t>Scrum Visual Aid creation</a:t>
          </a:r>
          <a:endParaRPr lang="en-US"/>
        </a:p>
      </dgm:t>
    </dgm:pt>
    <dgm:pt modelId="{684B60AE-BFD1-4F39-9994-9B977F83BB6A}" type="parTrans" cxnId="{FB36A58D-C4A0-492E-9B18-EBC18AE91812}">
      <dgm:prSet/>
      <dgm:spPr/>
      <dgm:t>
        <a:bodyPr/>
        <a:lstStyle/>
        <a:p>
          <a:endParaRPr lang="en-US"/>
        </a:p>
      </dgm:t>
    </dgm:pt>
    <dgm:pt modelId="{B110C48D-C002-490F-8105-120EDF6B5AB1}" type="sibTrans" cxnId="{FB36A58D-C4A0-492E-9B18-EBC18AE91812}">
      <dgm:prSet/>
      <dgm:spPr/>
      <dgm:t>
        <a:bodyPr/>
        <a:lstStyle/>
        <a:p>
          <a:endParaRPr lang="en-US"/>
        </a:p>
      </dgm:t>
    </dgm:pt>
    <dgm:pt modelId="{BF5DD66C-4CA1-4E46-AD94-A477578A686E}">
      <dgm:prSet/>
      <dgm:spPr/>
      <dgm:t>
        <a:bodyPr/>
        <a:lstStyle/>
        <a:p>
          <a:r>
            <a:rPr lang="en-CA"/>
            <a:t>Story board</a:t>
          </a:r>
          <a:endParaRPr lang="en-US"/>
        </a:p>
      </dgm:t>
    </dgm:pt>
    <dgm:pt modelId="{FF389856-4360-4A65-925A-9951C0B13576}" type="parTrans" cxnId="{2F9690D9-6ADF-41C6-B7CC-D4422682941D}">
      <dgm:prSet/>
      <dgm:spPr/>
      <dgm:t>
        <a:bodyPr/>
        <a:lstStyle/>
        <a:p>
          <a:endParaRPr lang="en-US"/>
        </a:p>
      </dgm:t>
    </dgm:pt>
    <dgm:pt modelId="{E5DC1C30-2EB7-4BA9-A487-7BE157131929}" type="sibTrans" cxnId="{2F9690D9-6ADF-41C6-B7CC-D4422682941D}">
      <dgm:prSet/>
      <dgm:spPr/>
      <dgm:t>
        <a:bodyPr/>
        <a:lstStyle/>
        <a:p>
          <a:endParaRPr lang="en-US"/>
        </a:p>
      </dgm:t>
    </dgm:pt>
    <dgm:pt modelId="{BEF5C19D-4493-4E1F-8ED0-D4CF3DF4B98F}" type="pres">
      <dgm:prSet presAssocID="{584AD935-0900-4D5F-BC74-558323A851FC}" presName="Name0" presStyleCnt="0">
        <dgm:presLayoutVars>
          <dgm:dir/>
          <dgm:animLvl val="lvl"/>
          <dgm:resizeHandles val="exact"/>
        </dgm:presLayoutVars>
      </dgm:prSet>
      <dgm:spPr/>
    </dgm:pt>
    <dgm:pt modelId="{A8A3DF7A-6139-484B-9D1C-396D6C577D1A}" type="pres">
      <dgm:prSet presAssocID="{EDC635D6-D88F-4FE1-97F3-38720258E211}" presName="linNode" presStyleCnt="0"/>
      <dgm:spPr/>
    </dgm:pt>
    <dgm:pt modelId="{0DE3BE33-5E9D-4DB5-9823-111CFC552DD3}" type="pres">
      <dgm:prSet presAssocID="{EDC635D6-D88F-4FE1-97F3-38720258E21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1D816CB-E25D-4B01-B0E5-779B6BEFB755}" type="pres">
      <dgm:prSet presAssocID="{EDC635D6-D88F-4FE1-97F3-38720258E211}" presName="descendantText" presStyleLbl="alignAccFollowNode1" presStyleIdx="0" presStyleCnt="4">
        <dgm:presLayoutVars>
          <dgm:bulletEnabled val="1"/>
        </dgm:presLayoutVars>
      </dgm:prSet>
      <dgm:spPr/>
    </dgm:pt>
    <dgm:pt modelId="{957B2D21-4EDE-4559-9672-6E573E35B825}" type="pres">
      <dgm:prSet presAssocID="{82AE7E59-F9E0-476B-9626-336D456244EF}" presName="sp" presStyleCnt="0"/>
      <dgm:spPr/>
    </dgm:pt>
    <dgm:pt modelId="{050F46AD-7AA1-4AAB-B702-C0BA87A8DA11}" type="pres">
      <dgm:prSet presAssocID="{F904DFA9-A814-49F9-97D7-7BDBCD1238BD}" presName="linNode" presStyleCnt="0"/>
      <dgm:spPr/>
    </dgm:pt>
    <dgm:pt modelId="{43BA2124-A068-407B-AB89-C73745841741}" type="pres">
      <dgm:prSet presAssocID="{F904DFA9-A814-49F9-97D7-7BDBCD1238B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5143A90-E76D-485C-9D8B-DD4715F8B080}" type="pres">
      <dgm:prSet presAssocID="{F904DFA9-A814-49F9-97D7-7BDBCD1238BD}" presName="descendantText" presStyleLbl="alignAccFollowNode1" presStyleIdx="1" presStyleCnt="4">
        <dgm:presLayoutVars>
          <dgm:bulletEnabled val="1"/>
        </dgm:presLayoutVars>
      </dgm:prSet>
      <dgm:spPr/>
    </dgm:pt>
    <dgm:pt modelId="{DC966C68-7218-47F7-9DF5-5B6EAB4D4F9C}" type="pres">
      <dgm:prSet presAssocID="{AD8532E0-12A0-4D59-9B0B-271ABA761A74}" presName="sp" presStyleCnt="0"/>
      <dgm:spPr/>
    </dgm:pt>
    <dgm:pt modelId="{EDD2299A-820B-476A-AD46-F63FFB51FCA1}" type="pres">
      <dgm:prSet presAssocID="{38DE8DC0-2D1A-44D6-B000-3B047F54913A}" presName="linNode" presStyleCnt="0"/>
      <dgm:spPr/>
    </dgm:pt>
    <dgm:pt modelId="{9ECE1A48-966B-4F58-928A-24681AA3F61F}" type="pres">
      <dgm:prSet presAssocID="{38DE8DC0-2D1A-44D6-B000-3B047F5491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018BF8B-3EA0-43EA-A7D9-A7BBA3A0D2F0}" type="pres">
      <dgm:prSet presAssocID="{38DE8DC0-2D1A-44D6-B000-3B047F54913A}" presName="descendantText" presStyleLbl="alignAccFollowNode1" presStyleIdx="2" presStyleCnt="4">
        <dgm:presLayoutVars>
          <dgm:bulletEnabled val="1"/>
        </dgm:presLayoutVars>
      </dgm:prSet>
      <dgm:spPr/>
    </dgm:pt>
    <dgm:pt modelId="{FE18424C-E97E-4265-BFAE-DBED73C99C89}" type="pres">
      <dgm:prSet presAssocID="{87E5552A-FB94-421C-9727-96DD96D7E448}" presName="sp" presStyleCnt="0"/>
      <dgm:spPr/>
    </dgm:pt>
    <dgm:pt modelId="{96434235-9639-45A5-B79B-732303DBF8DF}" type="pres">
      <dgm:prSet presAssocID="{AC1AD77F-4787-4ADE-8ACB-B17691D7D3AB}" presName="linNode" presStyleCnt="0"/>
      <dgm:spPr/>
    </dgm:pt>
    <dgm:pt modelId="{AB1ADD8A-8132-448F-9B2D-7C0F107463AE}" type="pres">
      <dgm:prSet presAssocID="{AC1AD77F-4787-4ADE-8ACB-B17691D7D3A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CEC1930-2EFB-4E34-8BD0-435AAE026D3C}" type="pres">
      <dgm:prSet presAssocID="{AC1AD77F-4787-4ADE-8ACB-B17691D7D3A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A864C02-0F06-466C-A61F-FDD7D300B060}" type="presOf" srcId="{AC1AD77F-4787-4ADE-8ACB-B17691D7D3AB}" destId="{AB1ADD8A-8132-448F-9B2D-7C0F107463AE}" srcOrd="0" destOrd="0" presId="urn:microsoft.com/office/officeart/2005/8/layout/vList5"/>
    <dgm:cxn modelId="{E78A8905-34E2-4FE5-A57F-4581442EB8CA}" type="presOf" srcId="{B8B48447-4972-4585-B4B2-14151F2DA4EE}" destId="{ACEC1930-2EFB-4E34-8BD0-435AAE026D3C}" srcOrd="0" destOrd="2" presId="urn:microsoft.com/office/officeart/2005/8/layout/vList5"/>
    <dgm:cxn modelId="{5460D613-6439-4D14-863E-9E94431E78F0}" srcId="{584AD935-0900-4D5F-BC74-558323A851FC}" destId="{AC1AD77F-4787-4ADE-8ACB-B17691D7D3AB}" srcOrd="3" destOrd="0" parTransId="{6609DDDD-746F-46A3-930C-D3DB8CCDF05C}" sibTransId="{A291156A-B2ED-4A27-9CB9-8160FE1C96CC}"/>
    <dgm:cxn modelId="{26909916-43A9-46F4-9FE9-0DA24216626B}" srcId="{38DE8DC0-2D1A-44D6-B000-3B047F54913A}" destId="{274FEEA6-98A2-4C01-AEE5-1CEC357B88B8}" srcOrd="0" destOrd="0" parTransId="{892D5517-3BF1-4BB6-9788-0585B9422722}" sibTransId="{805E3AEA-BE82-4869-8A96-368B4FF59041}"/>
    <dgm:cxn modelId="{20F28F1D-16EB-43C4-BF88-DDA5DBACC2FB}" type="presOf" srcId="{34B3B126-8DD7-48BE-8DA8-031B8D5AE955}" destId="{ACEC1930-2EFB-4E34-8BD0-435AAE026D3C}" srcOrd="0" destOrd="1" presId="urn:microsoft.com/office/officeart/2005/8/layout/vList5"/>
    <dgm:cxn modelId="{24452530-87ED-4A05-B815-B0D779D2B541}" type="presOf" srcId="{BF5DD66C-4CA1-4E46-AD94-A477578A686E}" destId="{ACEC1930-2EFB-4E34-8BD0-435AAE026D3C}" srcOrd="0" destOrd="3" presId="urn:microsoft.com/office/officeart/2005/8/layout/vList5"/>
    <dgm:cxn modelId="{7C6AEC33-7521-43B9-8F8C-FF5BD6EC91D3}" srcId="{AC1AD77F-4787-4ADE-8ACB-B17691D7D3AB}" destId="{34B3B126-8DD7-48BE-8DA8-031B8D5AE955}" srcOrd="1" destOrd="0" parTransId="{147E21AE-0644-496A-9214-3A888640B8E6}" sibTransId="{A84760BF-AC96-43AC-99EA-51A046AAC4F7}"/>
    <dgm:cxn modelId="{6396BF34-5D2B-42D1-9778-D5B5E2FBE43F}" type="presOf" srcId="{76EF9DDF-549D-43DD-B2BE-032D4D8BC14C}" destId="{5018BF8B-3EA0-43EA-A7D9-A7BBA3A0D2F0}" srcOrd="0" destOrd="1" presId="urn:microsoft.com/office/officeart/2005/8/layout/vList5"/>
    <dgm:cxn modelId="{6E78723B-1F18-4312-A79C-1FD4B76D7E7E}" type="presOf" srcId="{AD3A2E8E-D957-40B9-903E-F1562B281851}" destId="{95143A90-E76D-485C-9D8B-DD4715F8B080}" srcOrd="0" destOrd="0" presId="urn:microsoft.com/office/officeart/2005/8/layout/vList5"/>
    <dgm:cxn modelId="{81933F3E-E95E-43A5-B267-C78813024647}" srcId="{F904DFA9-A814-49F9-97D7-7BDBCD1238BD}" destId="{41EB7BA2-0106-4A64-9865-AC0FC565FBA7}" srcOrd="1" destOrd="0" parTransId="{266EDD0B-3B9D-4B7A-B4DF-68B1B057814E}" sibTransId="{01981B80-DAC0-42D8-B712-ABC6106BE720}"/>
    <dgm:cxn modelId="{A6DFEC41-585E-425A-BA56-6530272FABE5}" type="presOf" srcId="{584AD935-0900-4D5F-BC74-558323A851FC}" destId="{BEF5C19D-4493-4E1F-8ED0-D4CF3DF4B98F}" srcOrd="0" destOrd="0" presId="urn:microsoft.com/office/officeart/2005/8/layout/vList5"/>
    <dgm:cxn modelId="{DDD7BA65-07A8-4DD6-8088-48D2EAB2F2BB}" type="presOf" srcId="{F904DFA9-A814-49F9-97D7-7BDBCD1238BD}" destId="{43BA2124-A068-407B-AB89-C73745841741}" srcOrd="0" destOrd="0" presId="urn:microsoft.com/office/officeart/2005/8/layout/vList5"/>
    <dgm:cxn modelId="{DD4BF946-2B2A-43D0-ABAE-09BBEF2E4141}" type="presOf" srcId="{387D4B9C-3441-4C92-9675-C2587B9AEA2D}" destId="{B1D816CB-E25D-4B01-B0E5-779B6BEFB755}" srcOrd="0" destOrd="0" presId="urn:microsoft.com/office/officeart/2005/8/layout/vList5"/>
    <dgm:cxn modelId="{0781EF4C-CB82-4B2D-84CC-34CFB008C263}" srcId="{EDC635D6-D88F-4FE1-97F3-38720258E211}" destId="{0A34A225-2E60-4855-AAF8-DC483C3AFCB9}" srcOrd="1" destOrd="0" parTransId="{02C5F043-7E4F-4FFF-BACD-D30C3FD9107E}" sibTransId="{CB084D33-2715-45D7-88C0-71D888FA4AE2}"/>
    <dgm:cxn modelId="{C74B0B4F-76A3-4417-9F6F-58C662D3569B}" type="presOf" srcId="{4B1813C7-7A4A-44A7-9062-60E044B6DE89}" destId="{ACEC1930-2EFB-4E34-8BD0-435AAE026D3C}" srcOrd="0" destOrd="0" presId="urn:microsoft.com/office/officeart/2005/8/layout/vList5"/>
    <dgm:cxn modelId="{5AE22A72-A14B-4C7E-AD7A-2F4F6A8173AF}" srcId="{584AD935-0900-4D5F-BC74-558323A851FC}" destId="{38DE8DC0-2D1A-44D6-B000-3B047F54913A}" srcOrd="2" destOrd="0" parTransId="{8A711AAA-1B98-476E-B37A-2725B1589621}" sibTransId="{87E5552A-FB94-421C-9727-96DD96D7E448}"/>
    <dgm:cxn modelId="{2DE5BE7C-B940-4CCE-8F0D-B36E0E7A7618}" srcId="{EDC635D6-D88F-4FE1-97F3-38720258E211}" destId="{387D4B9C-3441-4C92-9675-C2587B9AEA2D}" srcOrd="0" destOrd="0" parTransId="{539A0257-03C4-4FC1-A296-9AA05636AAC0}" sibTransId="{A85C5DE0-1C0D-41E9-87E0-99EC1E433242}"/>
    <dgm:cxn modelId="{D32B5886-F6BA-42F8-85E8-E3F002E4C5AE}" srcId="{AC1AD77F-4787-4ADE-8ACB-B17691D7D3AB}" destId="{4B1813C7-7A4A-44A7-9062-60E044B6DE89}" srcOrd="0" destOrd="0" parTransId="{A3D50F9D-3098-4043-8B34-CF0AE9FC8278}" sibTransId="{25786648-5B12-4C69-8CB1-FB2E7DDCCD94}"/>
    <dgm:cxn modelId="{FB36A58D-C4A0-492E-9B18-EBC18AE91812}" srcId="{AC1AD77F-4787-4ADE-8ACB-B17691D7D3AB}" destId="{B8B48447-4972-4585-B4B2-14151F2DA4EE}" srcOrd="2" destOrd="0" parTransId="{684B60AE-BFD1-4F39-9994-9B977F83BB6A}" sibTransId="{B110C48D-C002-490F-8105-120EDF6B5AB1}"/>
    <dgm:cxn modelId="{5866E68D-8B4D-48A3-8F79-4C6D71F0EF58}" srcId="{EDC635D6-D88F-4FE1-97F3-38720258E211}" destId="{ECD29677-519F-4D9E-9256-9AB6E0F078CF}" srcOrd="2" destOrd="0" parTransId="{D2ACD4FE-E077-4FEF-A655-8A0CA65459BF}" sibTransId="{3094D03A-5D7A-4C11-B6F6-FAE0D42AD67A}"/>
    <dgm:cxn modelId="{30DD208F-D187-4B3D-A0D0-1EC4DBB337E4}" type="presOf" srcId="{1DDEB18C-8AFC-47C1-87F6-DF58FAF697F4}" destId="{B1D816CB-E25D-4B01-B0E5-779B6BEFB755}" srcOrd="0" destOrd="3" presId="urn:microsoft.com/office/officeart/2005/8/layout/vList5"/>
    <dgm:cxn modelId="{30C42495-7CB6-4A47-8BFC-46C9E586066E}" type="presOf" srcId="{274FEEA6-98A2-4C01-AEE5-1CEC357B88B8}" destId="{5018BF8B-3EA0-43EA-A7D9-A7BBA3A0D2F0}" srcOrd="0" destOrd="0" presId="urn:microsoft.com/office/officeart/2005/8/layout/vList5"/>
    <dgm:cxn modelId="{FA43149B-4119-420C-AB02-0FD8D002B29E}" srcId="{EDC635D6-D88F-4FE1-97F3-38720258E211}" destId="{1DDEB18C-8AFC-47C1-87F6-DF58FAF697F4}" srcOrd="3" destOrd="0" parTransId="{19FF4053-4FAF-4A5A-AFB3-B751E501032D}" sibTransId="{6C9BD73E-0804-41DC-AB32-5A5741D9C43B}"/>
    <dgm:cxn modelId="{C307B5A1-C48F-46B3-B0A9-30D658CB155F}" type="presOf" srcId="{ECD29677-519F-4D9E-9256-9AB6E0F078CF}" destId="{B1D816CB-E25D-4B01-B0E5-779B6BEFB755}" srcOrd="0" destOrd="2" presId="urn:microsoft.com/office/officeart/2005/8/layout/vList5"/>
    <dgm:cxn modelId="{36C4FBB4-B1AB-41C9-A87A-29E5ECA3C683}" srcId="{38DE8DC0-2D1A-44D6-B000-3B047F54913A}" destId="{49DFFF3E-80CB-4D8E-BDC5-6EAACB15D29B}" srcOrd="2" destOrd="0" parTransId="{14CCD8CA-3FAE-4ECB-864D-B0748E9720F3}" sibTransId="{F4E4FE42-FCF2-4711-8175-72332EB64345}"/>
    <dgm:cxn modelId="{96E3E7C8-6FF0-4F51-B53A-64FAAF05A64B}" srcId="{584AD935-0900-4D5F-BC74-558323A851FC}" destId="{EDC635D6-D88F-4FE1-97F3-38720258E211}" srcOrd="0" destOrd="0" parTransId="{9C547CF4-C8D4-4469-9CFF-C30D2BC169C9}" sibTransId="{82AE7E59-F9E0-476B-9626-336D456244EF}"/>
    <dgm:cxn modelId="{3B48C8CC-F3BA-4237-B94C-935C5349DABE}" srcId="{F904DFA9-A814-49F9-97D7-7BDBCD1238BD}" destId="{68E81EFF-C4B4-42ED-AACA-DB93A41708C9}" srcOrd="2" destOrd="0" parTransId="{CB954BED-585D-431F-BB94-CAA27F780C4F}" sibTransId="{9F2D6824-D33D-405B-A9D2-E22775A075E8}"/>
    <dgm:cxn modelId="{718832D0-7358-4766-B404-2B5DA69BEDE8}" type="presOf" srcId="{38DE8DC0-2D1A-44D6-B000-3B047F54913A}" destId="{9ECE1A48-966B-4F58-928A-24681AA3F61F}" srcOrd="0" destOrd="0" presId="urn:microsoft.com/office/officeart/2005/8/layout/vList5"/>
    <dgm:cxn modelId="{D9E451D3-A758-40D1-9472-5C8C92E8B557}" srcId="{F904DFA9-A814-49F9-97D7-7BDBCD1238BD}" destId="{AD3A2E8E-D957-40B9-903E-F1562B281851}" srcOrd="0" destOrd="0" parTransId="{38F68874-D281-4CEF-93C6-F774D8259E3D}" sibTransId="{3DA4FFD7-CB35-41EA-9F7E-813743091C3C}"/>
    <dgm:cxn modelId="{EB9652D7-D4F4-4CEE-AB8C-CE628C82353C}" srcId="{38DE8DC0-2D1A-44D6-B000-3B047F54913A}" destId="{76EF9DDF-549D-43DD-B2BE-032D4D8BC14C}" srcOrd="1" destOrd="0" parTransId="{42B70243-9E8D-4954-9149-519D5B9953FA}" sibTransId="{ADDD10D6-C0E2-4F80-8613-29E36927EE10}"/>
    <dgm:cxn modelId="{2F9690D9-6ADF-41C6-B7CC-D4422682941D}" srcId="{AC1AD77F-4787-4ADE-8ACB-B17691D7D3AB}" destId="{BF5DD66C-4CA1-4E46-AD94-A477578A686E}" srcOrd="3" destOrd="0" parTransId="{FF389856-4360-4A65-925A-9951C0B13576}" sibTransId="{E5DC1C30-2EB7-4BA9-A487-7BE157131929}"/>
    <dgm:cxn modelId="{3ABDA1E7-8E51-4379-8A4F-1DDA4FCB60F6}" srcId="{584AD935-0900-4D5F-BC74-558323A851FC}" destId="{F904DFA9-A814-49F9-97D7-7BDBCD1238BD}" srcOrd="1" destOrd="0" parTransId="{29B49F4C-6D5B-4C6C-9B71-EE8829C27B21}" sibTransId="{AD8532E0-12A0-4D59-9B0B-271ABA761A74}"/>
    <dgm:cxn modelId="{F00B3AE8-DF55-4598-BDC8-363B3B460C80}" type="presOf" srcId="{EDC635D6-D88F-4FE1-97F3-38720258E211}" destId="{0DE3BE33-5E9D-4DB5-9823-111CFC552DD3}" srcOrd="0" destOrd="0" presId="urn:microsoft.com/office/officeart/2005/8/layout/vList5"/>
    <dgm:cxn modelId="{69DD89E9-E37D-4CC1-AAEF-EBD5317F74B3}" type="presOf" srcId="{0A34A225-2E60-4855-AAF8-DC483C3AFCB9}" destId="{B1D816CB-E25D-4B01-B0E5-779B6BEFB755}" srcOrd="0" destOrd="1" presId="urn:microsoft.com/office/officeart/2005/8/layout/vList5"/>
    <dgm:cxn modelId="{1B73D1EA-D5A3-4B53-92A6-A7B0CE967F19}" type="presOf" srcId="{49DFFF3E-80CB-4D8E-BDC5-6EAACB15D29B}" destId="{5018BF8B-3EA0-43EA-A7D9-A7BBA3A0D2F0}" srcOrd="0" destOrd="2" presId="urn:microsoft.com/office/officeart/2005/8/layout/vList5"/>
    <dgm:cxn modelId="{C02593EF-8FA5-4D37-9BD3-76650F6FBBD2}" type="presOf" srcId="{41EB7BA2-0106-4A64-9865-AC0FC565FBA7}" destId="{95143A90-E76D-485C-9D8B-DD4715F8B080}" srcOrd="0" destOrd="1" presId="urn:microsoft.com/office/officeart/2005/8/layout/vList5"/>
    <dgm:cxn modelId="{69840CF9-A86A-4E77-9ED0-1AA10B483C91}" type="presOf" srcId="{68E81EFF-C4B4-42ED-AACA-DB93A41708C9}" destId="{95143A90-E76D-485C-9D8B-DD4715F8B080}" srcOrd="0" destOrd="2" presId="urn:microsoft.com/office/officeart/2005/8/layout/vList5"/>
    <dgm:cxn modelId="{F920B0B7-4A9C-410C-A8C7-BA4D9BE708AE}" type="presParOf" srcId="{BEF5C19D-4493-4E1F-8ED0-D4CF3DF4B98F}" destId="{A8A3DF7A-6139-484B-9D1C-396D6C577D1A}" srcOrd="0" destOrd="0" presId="urn:microsoft.com/office/officeart/2005/8/layout/vList5"/>
    <dgm:cxn modelId="{5FABCC1E-6C53-423B-A57B-7C584A08E487}" type="presParOf" srcId="{A8A3DF7A-6139-484B-9D1C-396D6C577D1A}" destId="{0DE3BE33-5E9D-4DB5-9823-111CFC552DD3}" srcOrd="0" destOrd="0" presId="urn:microsoft.com/office/officeart/2005/8/layout/vList5"/>
    <dgm:cxn modelId="{95B9D0BB-5247-4030-BF11-268E4020CD40}" type="presParOf" srcId="{A8A3DF7A-6139-484B-9D1C-396D6C577D1A}" destId="{B1D816CB-E25D-4B01-B0E5-779B6BEFB755}" srcOrd="1" destOrd="0" presId="urn:microsoft.com/office/officeart/2005/8/layout/vList5"/>
    <dgm:cxn modelId="{1E4C5820-1022-402E-90A9-B1BD610C93A8}" type="presParOf" srcId="{BEF5C19D-4493-4E1F-8ED0-D4CF3DF4B98F}" destId="{957B2D21-4EDE-4559-9672-6E573E35B825}" srcOrd="1" destOrd="0" presId="urn:microsoft.com/office/officeart/2005/8/layout/vList5"/>
    <dgm:cxn modelId="{AF1E59E6-BBED-412A-9240-2ED36639CA8A}" type="presParOf" srcId="{BEF5C19D-4493-4E1F-8ED0-D4CF3DF4B98F}" destId="{050F46AD-7AA1-4AAB-B702-C0BA87A8DA11}" srcOrd="2" destOrd="0" presId="urn:microsoft.com/office/officeart/2005/8/layout/vList5"/>
    <dgm:cxn modelId="{8804C30A-3EC0-493D-A6A3-BDE73B971765}" type="presParOf" srcId="{050F46AD-7AA1-4AAB-B702-C0BA87A8DA11}" destId="{43BA2124-A068-407B-AB89-C73745841741}" srcOrd="0" destOrd="0" presId="urn:microsoft.com/office/officeart/2005/8/layout/vList5"/>
    <dgm:cxn modelId="{2EED990E-74BE-4725-A69D-76030D022858}" type="presParOf" srcId="{050F46AD-7AA1-4AAB-B702-C0BA87A8DA11}" destId="{95143A90-E76D-485C-9D8B-DD4715F8B080}" srcOrd="1" destOrd="0" presId="urn:microsoft.com/office/officeart/2005/8/layout/vList5"/>
    <dgm:cxn modelId="{4CDFBF87-9265-4958-B443-457D52671258}" type="presParOf" srcId="{BEF5C19D-4493-4E1F-8ED0-D4CF3DF4B98F}" destId="{DC966C68-7218-47F7-9DF5-5B6EAB4D4F9C}" srcOrd="3" destOrd="0" presId="urn:microsoft.com/office/officeart/2005/8/layout/vList5"/>
    <dgm:cxn modelId="{CC7E9FFD-A71C-4C9F-9A9B-10159B0C2944}" type="presParOf" srcId="{BEF5C19D-4493-4E1F-8ED0-D4CF3DF4B98F}" destId="{EDD2299A-820B-476A-AD46-F63FFB51FCA1}" srcOrd="4" destOrd="0" presId="urn:microsoft.com/office/officeart/2005/8/layout/vList5"/>
    <dgm:cxn modelId="{38B1D834-2FFD-41A8-8193-EFC0E03786B8}" type="presParOf" srcId="{EDD2299A-820B-476A-AD46-F63FFB51FCA1}" destId="{9ECE1A48-966B-4F58-928A-24681AA3F61F}" srcOrd="0" destOrd="0" presId="urn:microsoft.com/office/officeart/2005/8/layout/vList5"/>
    <dgm:cxn modelId="{61F5F970-20A0-48C4-8F4E-00C8D8B99C8C}" type="presParOf" srcId="{EDD2299A-820B-476A-AD46-F63FFB51FCA1}" destId="{5018BF8B-3EA0-43EA-A7D9-A7BBA3A0D2F0}" srcOrd="1" destOrd="0" presId="urn:microsoft.com/office/officeart/2005/8/layout/vList5"/>
    <dgm:cxn modelId="{E3641765-1DFD-4DD1-AAD7-5FE3D7231BDA}" type="presParOf" srcId="{BEF5C19D-4493-4E1F-8ED0-D4CF3DF4B98F}" destId="{FE18424C-E97E-4265-BFAE-DBED73C99C89}" srcOrd="5" destOrd="0" presId="urn:microsoft.com/office/officeart/2005/8/layout/vList5"/>
    <dgm:cxn modelId="{77A3C6F3-1660-49D7-82EA-01F28B7B9FFC}" type="presParOf" srcId="{BEF5C19D-4493-4E1F-8ED0-D4CF3DF4B98F}" destId="{96434235-9639-45A5-B79B-732303DBF8DF}" srcOrd="6" destOrd="0" presId="urn:microsoft.com/office/officeart/2005/8/layout/vList5"/>
    <dgm:cxn modelId="{C373D5D1-3048-4127-A30E-E90A0C568086}" type="presParOf" srcId="{96434235-9639-45A5-B79B-732303DBF8DF}" destId="{AB1ADD8A-8132-448F-9B2D-7C0F107463AE}" srcOrd="0" destOrd="0" presId="urn:microsoft.com/office/officeart/2005/8/layout/vList5"/>
    <dgm:cxn modelId="{8300711B-F005-4BD7-A03F-81EC5E359A11}" type="presParOf" srcId="{96434235-9639-45A5-B79B-732303DBF8DF}" destId="{ACEC1930-2EFB-4E34-8BD0-435AAE026D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AFE48C-595B-4CA2-A7F3-C2102C2F3E4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F7BF24-4D9D-4204-AE6D-5FD7C1E7536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Create a relaxing and casual game based on chemistry inspired by ‘Plate Up’</a:t>
          </a:r>
          <a:endParaRPr lang="en-US"/>
        </a:p>
      </dgm:t>
    </dgm:pt>
    <dgm:pt modelId="{6DF6A328-EEB1-4988-AF49-865A6633CA09}" type="parTrans" cxnId="{5FBD7D2F-A443-4E55-8A99-B56B536CBBDA}">
      <dgm:prSet/>
      <dgm:spPr/>
      <dgm:t>
        <a:bodyPr/>
        <a:lstStyle/>
        <a:p>
          <a:endParaRPr lang="en-US"/>
        </a:p>
      </dgm:t>
    </dgm:pt>
    <dgm:pt modelId="{6830D91C-48EB-4646-B826-F168CCF402B2}" type="sibTrans" cxnId="{5FBD7D2F-A443-4E55-8A99-B56B536CBBDA}">
      <dgm:prSet/>
      <dgm:spPr/>
      <dgm:t>
        <a:bodyPr/>
        <a:lstStyle/>
        <a:p>
          <a:endParaRPr lang="en-US"/>
        </a:p>
      </dgm:t>
    </dgm:pt>
    <dgm:pt modelId="{E6B249D1-5AB7-44D6-89D2-45D87B420DD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Contract Based system</a:t>
          </a:r>
          <a:endParaRPr lang="en-US"/>
        </a:p>
      </dgm:t>
    </dgm:pt>
    <dgm:pt modelId="{4679529C-E312-468E-9940-261678A6735F}" type="parTrans" cxnId="{DC48E6A7-E73C-44D2-93B9-6737D8428DA3}">
      <dgm:prSet/>
      <dgm:spPr/>
      <dgm:t>
        <a:bodyPr/>
        <a:lstStyle/>
        <a:p>
          <a:endParaRPr lang="en-US"/>
        </a:p>
      </dgm:t>
    </dgm:pt>
    <dgm:pt modelId="{4A5A4024-3943-42D2-9127-E14AD9E246AD}" type="sibTrans" cxnId="{DC48E6A7-E73C-44D2-93B9-6737D8428DA3}">
      <dgm:prSet/>
      <dgm:spPr/>
      <dgm:t>
        <a:bodyPr/>
        <a:lstStyle/>
        <a:p>
          <a:endParaRPr lang="en-US"/>
        </a:p>
      </dgm:t>
    </dgm:pt>
    <dgm:pt modelId="{8A0534EC-3DC9-4A12-B7AF-AA734F5E332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Randomness is desired to keep the game interesting</a:t>
          </a:r>
          <a:endParaRPr lang="en-US"/>
        </a:p>
      </dgm:t>
    </dgm:pt>
    <dgm:pt modelId="{2A7FAEFE-591F-4EFF-A92F-E56CF4268317}" type="parTrans" cxnId="{DE8D068C-935B-4B5B-A239-83B38EE85EDD}">
      <dgm:prSet/>
      <dgm:spPr/>
      <dgm:t>
        <a:bodyPr/>
        <a:lstStyle/>
        <a:p>
          <a:endParaRPr lang="en-US"/>
        </a:p>
      </dgm:t>
    </dgm:pt>
    <dgm:pt modelId="{4635ACDB-0CEF-44CA-8446-57AFA8D0CBDD}" type="sibTrans" cxnId="{DE8D068C-935B-4B5B-A239-83B38EE85EDD}">
      <dgm:prSet/>
      <dgm:spPr/>
      <dgm:t>
        <a:bodyPr/>
        <a:lstStyle/>
        <a:p>
          <a:endParaRPr lang="en-US"/>
        </a:p>
      </dgm:t>
    </dgm:pt>
    <dgm:pt modelId="{7319D7BA-4BC4-4F1A-A26E-3B563C9E477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Record the ‘story’ of the run to have a record of all runs completed</a:t>
          </a:r>
          <a:endParaRPr lang="en-US"/>
        </a:p>
      </dgm:t>
    </dgm:pt>
    <dgm:pt modelId="{4B4EB224-AE35-4711-AEA8-CFB830B0D5B6}" type="parTrans" cxnId="{CDCBCD56-03E6-4586-B67A-24450B200E63}">
      <dgm:prSet/>
      <dgm:spPr/>
      <dgm:t>
        <a:bodyPr/>
        <a:lstStyle/>
        <a:p>
          <a:endParaRPr lang="en-US"/>
        </a:p>
      </dgm:t>
    </dgm:pt>
    <dgm:pt modelId="{6B91D732-4A2E-4F0F-910D-7EA9FFAC9B9F}" type="sibTrans" cxnId="{CDCBCD56-03E6-4586-B67A-24450B200E63}">
      <dgm:prSet/>
      <dgm:spPr/>
      <dgm:t>
        <a:bodyPr/>
        <a:lstStyle/>
        <a:p>
          <a:endParaRPr lang="en-US"/>
        </a:p>
      </dgm:t>
    </dgm:pt>
    <dgm:pt modelId="{F23572C6-82E1-45BD-98BE-DE1F617AD894}" type="pres">
      <dgm:prSet presAssocID="{1DAFE48C-595B-4CA2-A7F3-C2102C2F3E4A}" presName="root" presStyleCnt="0">
        <dgm:presLayoutVars>
          <dgm:dir/>
          <dgm:resizeHandles val="exact"/>
        </dgm:presLayoutVars>
      </dgm:prSet>
      <dgm:spPr/>
    </dgm:pt>
    <dgm:pt modelId="{DDF0BB91-8981-4E74-A596-E868A549F07C}" type="pres">
      <dgm:prSet presAssocID="{17F7BF24-4D9D-4204-AE6D-5FD7C1E75360}" presName="compNode" presStyleCnt="0"/>
      <dgm:spPr/>
    </dgm:pt>
    <dgm:pt modelId="{C8E6796B-E560-4165-973C-847A862AA196}" type="pres">
      <dgm:prSet presAssocID="{17F7BF24-4D9D-4204-AE6D-5FD7C1E753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B3E5932-7BEA-4227-B4EA-3369AEE18D4F}" type="pres">
      <dgm:prSet presAssocID="{17F7BF24-4D9D-4204-AE6D-5FD7C1E75360}" presName="spaceRect" presStyleCnt="0"/>
      <dgm:spPr/>
    </dgm:pt>
    <dgm:pt modelId="{DB9F29B9-98FB-487E-980F-675B35AD8B6B}" type="pres">
      <dgm:prSet presAssocID="{17F7BF24-4D9D-4204-AE6D-5FD7C1E75360}" presName="textRect" presStyleLbl="revTx" presStyleIdx="0" presStyleCnt="4">
        <dgm:presLayoutVars>
          <dgm:chMax val="1"/>
          <dgm:chPref val="1"/>
        </dgm:presLayoutVars>
      </dgm:prSet>
      <dgm:spPr/>
    </dgm:pt>
    <dgm:pt modelId="{47DE5000-5A50-43EA-AF95-5DF5D7621F64}" type="pres">
      <dgm:prSet presAssocID="{6830D91C-48EB-4646-B826-F168CCF402B2}" presName="sibTrans" presStyleCnt="0"/>
      <dgm:spPr/>
    </dgm:pt>
    <dgm:pt modelId="{E3CB63BC-530B-40B1-9C9B-A44B1950DB9C}" type="pres">
      <dgm:prSet presAssocID="{E6B249D1-5AB7-44D6-89D2-45D87B420DD8}" presName="compNode" presStyleCnt="0"/>
      <dgm:spPr/>
    </dgm:pt>
    <dgm:pt modelId="{E7B050FD-E6EB-43FA-98E9-3B72B94E9DF2}" type="pres">
      <dgm:prSet presAssocID="{E6B249D1-5AB7-44D6-89D2-45D87B420D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D44CE60-4FF4-4F41-A695-1FE143BE103F}" type="pres">
      <dgm:prSet presAssocID="{E6B249D1-5AB7-44D6-89D2-45D87B420DD8}" presName="spaceRect" presStyleCnt="0"/>
      <dgm:spPr/>
    </dgm:pt>
    <dgm:pt modelId="{7F1C185F-4CA5-4E1D-A872-6C294AEC06C1}" type="pres">
      <dgm:prSet presAssocID="{E6B249D1-5AB7-44D6-89D2-45D87B420DD8}" presName="textRect" presStyleLbl="revTx" presStyleIdx="1" presStyleCnt="4">
        <dgm:presLayoutVars>
          <dgm:chMax val="1"/>
          <dgm:chPref val="1"/>
        </dgm:presLayoutVars>
      </dgm:prSet>
      <dgm:spPr/>
    </dgm:pt>
    <dgm:pt modelId="{B0414BAC-5B78-4259-B49F-D2C86D2AD287}" type="pres">
      <dgm:prSet presAssocID="{4A5A4024-3943-42D2-9127-E14AD9E246AD}" presName="sibTrans" presStyleCnt="0"/>
      <dgm:spPr/>
    </dgm:pt>
    <dgm:pt modelId="{D3D5E716-9EB8-4FFE-948B-2547956E4CBD}" type="pres">
      <dgm:prSet presAssocID="{8A0534EC-3DC9-4A12-B7AF-AA734F5E3329}" presName="compNode" presStyleCnt="0"/>
      <dgm:spPr/>
    </dgm:pt>
    <dgm:pt modelId="{77ABE9C5-2FDA-452E-BC5D-49AE144264CE}" type="pres">
      <dgm:prSet presAssocID="{8A0534EC-3DC9-4A12-B7AF-AA734F5E33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823BB25-D7BA-46AC-A7B4-548E54F9CD09}" type="pres">
      <dgm:prSet presAssocID="{8A0534EC-3DC9-4A12-B7AF-AA734F5E3329}" presName="spaceRect" presStyleCnt="0"/>
      <dgm:spPr/>
    </dgm:pt>
    <dgm:pt modelId="{80CC69CC-F52C-448F-8841-95EE7CCB0C2A}" type="pres">
      <dgm:prSet presAssocID="{8A0534EC-3DC9-4A12-B7AF-AA734F5E3329}" presName="textRect" presStyleLbl="revTx" presStyleIdx="2" presStyleCnt="4">
        <dgm:presLayoutVars>
          <dgm:chMax val="1"/>
          <dgm:chPref val="1"/>
        </dgm:presLayoutVars>
      </dgm:prSet>
      <dgm:spPr/>
    </dgm:pt>
    <dgm:pt modelId="{F235BD9E-537A-4ADE-ABD5-017CD6672E7F}" type="pres">
      <dgm:prSet presAssocID="{4635ACDB-0CEF-44CA-8446-57AFA8D0CBDD}" presName="sibTrans" presStyleCnt="0"/>
      <dgm:spPr/>
    </dgm:pt>
    <dgm:pt modelId="{FE542CA9-DCB2-4874-B396-5B0BCB4AD04B}" type="pres">
      <dgm:prSet presAssocID="{7319D7BA-4BC4-4F1A-A26E-3B563C9E4773}" presName="compNode" presStyleCnt="0"/>
      <dgm:spPr/>
    </dgm:pt>
    <dgm:pt modelId="{3A354AA5-AF96-416F-88D4-34932E03D0E6}" type="pres">
      <dgm:prSet presAssocID="{7319D7BA-4BC4-4F1A-A26E-3B563C9E47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6C10E9B-A29B-4962-B31E-337232292A09}" type="pres">
      <dgm:prSet presAssocID="{7319D7BA-4BC4-4F1A-A26E-3B563C9E4773}" presName="spaceRect" presStyleCnt="0"/>
      <dgm:spPr/>
    </dgm:pt>
    <dgm:pt modelId="{BE438A0E-4A96-4C29-BEA0-F8EC18D74163}" type="pres">
      <dgm:prSet presAssocID="{7319D7BA-4BC4-4F1A-A26E-3B563C9E47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219B2A-58AD-4B9D-962F-61757EE41B8E}" type="presOf" srcId="{17F7BF24-4D9D-4204-AE6D-5FD7C1E75360}" destId="{DB9F29B9-98FB-487E-980F-675B35AD8B6B}" srcOrd="0" destOrd="0" presId="urn:microsoft.com/office/officeart/2018/2/layout/IconLabelList"/>
    <dgm:cxn modelId="{5FBD7D2F-A443-4E55-8A99-B56B536CBBDA}" srcId="{1DAFE48C-595B-4CA2-A7F3-C2102C2F3E4A}" destId="{17F7BF24-4D9D-4204-AE6D-5FD7C1E75360}" srcOrd="0" destOrd="0" parTransId="{6DF6A328-EEB1-4988-AF49-865A6633CA09}" sibTransId="{6830D91C-48EB-4646-B826-F168CCF402B2}"/>
    <dgm:cxn modelId="{C5C6A537-8353-4EEF-A715-9B6E8E33AEFB}" type="presOf" srcId="{7319D7BA-4BC4-4F1A-A26E-3B563C9E4773}" destId="{BE438A0E-4A96-4C29-BEA0-F8EC18D74163}" srcOrd="0" destOrd="0" presId="urn:microsoft.com/office/officeart/2018/2/layout/IconLabelList"/>
    <dgm:cxn modelId="{FE7D3E67-849B-4BB1-9CDA-AB8F927B8939}" type="presOf" srcId="{E6B249D1-5AB7-44D6-89D2-45D87B420DD8}" destId="{7F1C185F-4CA5-4E1D-A872-6C294AEC06C1}" srcOrd="0" destOrd="0" presId="urn:microsoft.com/office/officeart/2018/2/layout/IconLabelList"/>
    <dgm:cxn modelId="{4F00B576-EFDC-4496-AA2B-AABBE0E048D2}" type="presOf" srcId="{1DAFE48C-595B-4CA2-A7F3-C2102C2F3E4A}" destId="{F23572C6-82E1-45BD-98BE-DE1F617AD894}" srcOrd="0" destOrd="0" presId="urn:microsoft.com/office/officeart/2018/2/layout/IconLabelList"/>
    <dgm:cxn modelId="{CDCBCD56-03E6-4586-B67A-24450B200E63}" srcId="{1DAFE48C-595B-4CA2-A7F3-C2102C2F3E4A}" destId="{7319D7BA-4BC4-4F1A-A26E-3B563C9E4773}" srcOrd="3" destOrd="0" parTransId="{4B4EB224-AE35-4711-AEA8-CFB830B0D5B6}" sibTransId="{6B91D732-4A2E-4F0F-910D-7EA9FFAC9B9F}"/>
    <dgm:cxn modelId="{DE8D068C-935B-4B5B-A239-83B38EE85EDD}" srcId="{1DAFE48C-595B-4CA2-A7F3-C2102C2F3E4A}" destId="{8A0534EC-3DC9-4A12-B7AF-AA734F5E3329}" srcOrd="2" destOrd="0" parTransId="{2A7FAEFE-591F-4EFF-A92F-E56CF4268317}" sibTransId="{4635ACDB-0CEF-44CA-8446-57AFA8D0CBDD}"/>
    <dgm:cxn modelId="{FB3A2D9D-4D7E-4DBF-8B90-10490D2F2501}" type="presOf" srcId="{8A0534EC-3DC9-4A12-B7AF-AA734F5E3329}" destId="{80CC69CC-F52C-448F-8841-95EE7CCB0C2A}" srcOrd="0" destOrd="0" presId="urn:microsoft.com/office/officeart/2018/2/layout/IconLabelList"/>
    <dgm:cxn modelId="{DC48E6A7-E73C-44D2-93B9-6737D8428DA3}" srcId="{1DAFE48C-595B-4CA2-A7F3-C2102C2F3E4A}" destId="{E6B249D1-5AB7-44D6-89D2-45D87B420DD8}" srcOrd="1" destOrd="0" parTransId="{4679529C-E312-468E-9940-261678A6735F}" sibTransId="{4A5A4024-3943-42D2-9127-E14AD9E246AD}"/>
    <dgm:cxn modelId="{28ACDBD1-019D-4040-B445-E970025C443E}" type="presParOf" srcId="{F23572C6-82E1-45BD-98BE-DE1F617AD894}" destId="{DDF0BB91-8981-4E74-A596-E868A549F07C}" srcOrd="0" destOrd="0" presId="urn:microsoft.com/office/officeart/2018/2/layout/IconLabelList"/>
    <dgm:cxn modelId="{5D442703-75EF-4145-BD7E-47E4A6A6AEA1}" type="presParOf" srcId="{DDF0BB91-8981-4E74-A596-E868A549F07C}" destId="{C8E6796B-E560-4165-973C-847A862AA196}" srcOrd="0" destOrd="0" presId="urn:microsoft.com/office/officeart/2018/2/layout/IconLabelList"/>
    <dgm:cxn modelId="{4EE3C11F-EC73-4244-8827-A12B0C566612}" type="presParOf" srcId="{DDF0BB91-8981-4E74-A596-E868A549F07C}" destId="{4B3E5932-7BEA-4227-B4EA-3369AEE18D4F}" srcOrd="1" destOrd="0" presId="urn:microsoft.com/office/officeart/2018/2/layout/IconLabelList"/>
    <dgm:cxn modelId="{9012C33B-2526-4177-B6CB-443D74999717}" type="presParOf" srcId="{DDF0BB91-8981-4E74-A596-E868A549F07C}" destId="{DB9F29B9-98FB-487E-980F-675B35AD8B6B}" srcOrd="2" destOrd="0" presId="urn:microsoft.com/office/officeart/2018/2/layout/IconLabelList"/>
    <dgm:cxn modelId="{333A26F2-2CDB-4C6B-BC83-4F70F1C67BB7}" type="presParOf" srcId="{F23572C6-82E1-45BD-98BE-DE1F617AD894}" destId="{47DE5000-5A50-43EA-AF95-5DF5D7621F64}" srcOrd="1" destOrd="0" presId="urn:microsoft.com/office/officeart/2018/2/layout/IconLabelList"/>
    <dgm:cxn modelId="{A1F32627-E740-4AD2-B9BC-38F91C1677DB}" type="presParOf" srcId="{F23572C6-82E1-45BD-98BE-DE1F617AD894}" destId="{E3CB63BC-530B-40B1-9C9B-A44B1950DB9C}" srcOrd="2" destOrd="0" presId="urn:microsoft.com/office/officeart/2018/2/layout/IconLabelList"/>
    <dgm:cxn modelId="{CB3D92A0-E7B8-4348-A3CB-A98A29756A77}" type="presParOf" srcId="{E3CB63BC-530B-40B1-9C9B-A44B1950DB9C}" destId="{E7B050FD-E6EB-43FA-98E9-3B72B94E9DF2}" srcOrd="0" destOrd="0" presId="urn:microsoft.com/office/officeart/2018/2/layout/IconLabelList"/>
    <dgm:cxn modelId="{187FDBC1-444C-4FB1-96D0-73D70D0962C9}" type="presParOf" srcId="{E3CB63BC-530B-40B1-9C9B-A44B1950DB9C}" destId="{2D44CE60-4FF4-4F41-A695-1FE143BE103F}" srcOrd="1" destOrd="0" presId="urn:microsoft.com/office/officeart/2018/2/layout/IconLabelList"/>
    <dgm:cxn modelId="{A2525786-5787-4338-9F5E-98FDE80FC26E}" type="presParOf" srcId="{E3CB63BC-530B-40B1-9C9B-A44B1950DB9C}" destId="{7F1C185F-4CA5-4E1D-A872-6C294AEC06C1}" srcOrd="2" destOrd="0" presId="urn:microsoft.com/office/officeart/2018/2/layout/IconLabelList"/>
    <dgm:cxn modelId="{FCC38E0E-DB26-4879-8DF4-F1ED0B20E55C}" type="presParOf" srcId="{F23572C6-82E1-45BD-98BE-DE1F617AD894}" destId="{B0414BAC-5B78-4259-B49F-D2C86D2AD287}" srcOrd="3" destOrd="0" presId="urn:microsoft.com/office/officeart/2018/2/layout/IconLabelList"/>
    <dgm:cxn modelId="{01156833-EBF6-4FFA-91A2-DE6C49DD4A44}" type="presParOf" srcId="{F23572C6-82E1-45BD-98BE-DE1F617AD894}" destId="{D3D5E716-9EB8-4FFE-948B-2547956E4CBD}" srcOrd="4" destOrd="0" presId="urn:microsoft.com/office/officeart/2018/2/layout/IconLabelList"/>
    <dgm:cxn modelId="{9AED41EC-A961-4D05-B306-77B5C065B7E7}" type="presParOf" srcId="{D3D5E716-9EB8-4FFE-948B-2547956E4CBD}" destId="{77ABE9C5-2FDA-452E-BC5D-49AE144264CE}" srcOrd="0" destOrd="0" presId="urn:microsoft.com/office/officeart/2018/2/layout/IconLabelList"/>
    <dgm:cxn modelId="{91096789-14A4-44DB-A070-B74C5C89C8F0}" type="presParOf" srcId="{D3D5E716-9EB8-4FFE-948B-2547956E4CBD}" destId="{C823BB25-D7BA-46AC-A7B4-548E54F9CD09}" srcOrd="1" destOrd="0" presId="urn:microsoft.com/office/officeart/2018/2/layout/IconLabelList"/>
    <dgm:cxn modelId="{E53B28D9-405E-4766-BFE1-1270AC5A18C0}" type="presParOf" srcId="{D3D5E716-9EB8-4FFE-948B-2547956E4CBD}" destId="{80CC69CC-F52C-448F-8841-95EE7CCB0C2A}" srcOrd="2" destOrd="0" presId="urn:microsoft.com/office/officeart/2018/2/layout/IconLabelList"/>
    <dgm:cxn modelId="{28160446-F4AE-4182-852F-18DEE4F2EA8B}" type="presParOf" srcId="{F23572C6-82E1-45BD-98BE-DE1F617AD894}" destId="{F235BD9E-537A-4ADE-ABD5-017CD6672E7F}" srcOrd="5" destOrd="0" presId="urn:microsoft.com/office/officeart/2018/2/layout/IconLabelList"/>
    <dgm:cxn modelId="{1B63D7F5-3939-4C2F-AD00-95D1F64F3045}" type="presParOf" srcId="{F23572C6-82E1-45BD-98BE-DE1F617AD894}" destId="{FE542CA9-DCB2-4874-B396-5B0BCB4AD04B}" srcOrd="6" destOrd="0" presId="urn:microsoft.com/office/officeart/2018/2/layout/IconLabelList"/>
    <dgm:cxn modelId="{A4B537CE-EFEE-4FA9-8D8D-58841FCB351A}" type="presParOf" srcId="{FE542CA9-DCB2-4874-B396-5B0BCB4AD04B}" destId="{3A354AA5-AF96-416F-88D4-34932E03D0E6}" srcOrd="0" destOrd="0" presId="urn:microsoft.com/office/officeart/2018/2/layout/IconLabelList"/>
    <dgm:cxn modelId="{8741A3D9-7F5F-4222-A697-57054375CE0B}" type="presParOf" srcId="{FE542CA9-DCB2-4874-B396-5B0BCB4AD04B}" destId="{B6C10E9B-A29B-4962-B31E-337232292A09}" srcOrd="1" destOrd="0" presId="urn:microsoft.com/office/officeart/2018/2/layout/IconLabelList"/>
    <dgm:cxn modelId="{A0F61E91-75E0-409C-B799-D43F0EFB1441}" type="presParOf" srcId="{FE542CA9-DCB2-4874-B396-5B0BCB4AD04B}" destId="{BE438A0E-4A96-4C29-BEA0-F8EC18D741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E61C81-0CEC-4F2A-A3BD-9D16A650051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952467-49CA-4954-A83B-992B1C9A5E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Technical</a:t>
          </a:r>
          <a:endParaRPr lang="en-US"/>
        </a:p>
      </dgm:t>
    </dgm:pt>
    <dgm:pt modelId="{34E865F0-9CA6-46E4-ABAE-1EA46912377D}" type="parTrans" cxnId="{6905F0CB-D5CA-4AE3-A96A-0C2CEE0DF534}">
      <dgm:prSet/>
      <dgm:spPr/>
      <dgm:t>
        <a:bodyPr/>
        <a:lstStyle/>
        <a:p>
          <a:endParaRPr lang="en-US"/>
        </a:p>
      </dgm:t>
    </dgm:pt>
    <dgm:pt modelId="{BCA0820B-03D9-4FE7-83CE-875825289A2F}" type="sibTrans" cxnId="{6905F0CB-D5CA-4AE3-A96A-0C2CEE0DF534}">
      <dgm:prSet/>
      <dgm:spPr/>
      <dgm:t>
        <a:bodyPr/>
        <a:lstStyle/>
        <a:p>
          <a:endParaRPr lang="en-US"/>
        </a:p>
      </dgm:t>
    </dgm:pt>
    <dgm:pt modelId="{17500374-8733-45BE-A12D-B86F38F176E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8gb Ram max usage</a:t>
          </a:r>
          <a:endParaRPr lang="en-US"/>
        </a:p>
      </dgm:t>
    </dgm:pt>
    <dgm:pt modelId="{6EE7168E-1895-4C19-AA22-B99F836CB2DB}" type="parTrans" cxnId="{62746B25-E566-40A1-873A-273BF6EBFAA5}">
      <dgm:prSet/>
      <dgm:spPr/>
      <dgm:t>
        <a:bodyPr/>
        <a:lstStyle/>
        <a:p>
          <a:endParaRPr lang="en-US"/>
        </a:p>
      </dgm:t>
    </dgm:pt>
    <dgm:pt modelId="{02F4F6BF-6D7F-4A68-9B91-C7E2DC8E6FC1}" type="sibTrans" cxnId="{62746B25-E566-40A1-873A-273BF6EBFAA5}">
      <dgm:prSet/>
      <dgm:spPr/>
      <dgm:t>
        <a:bodyPr/>
        <a:lstStyle/>
        <a:p>
          <a:endParaRPr lang="en-US"/>
        </a:p>
      </dgm:t>
    </dgm:pt>
    <dgm:pt modelId="{999B9833-13A7-4CE4-B0A0-AE1CE9F9AE8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Runs on low power GPUs</a:t>
          </a:r>
          <a:endParaRPr lang="en-US"/>
        </a:p>
      </dgm:t>
    </dgm:pt>
    <dgm:pt modelId="{68FB8906-B99F-44F5-8B24-EF8C327157DD}" type="parTrans" cxnId="{7B22C85A-07A6-40C8-8A2D-96CCFCB319C4}">
      <dgm:prSet/>
      <dgm:spPr/>
      <dgm:t>
        <a:bodyPr/>
        <a:lstStyle/>
        <a:p>
          <a:endParaRPr lang="en-US"/>
        </a:p>
      </dgm:t>
    </dgm:pt>
    <dgm:pt modelId="{9071F6F1-7382-4A90-B958-4CF465D91511}" type="sibTrans" cxnId="{7B22C85A-07A6-40C8-8A2D-96CCFCB319C4}">
      <dgm:prSet/>
      <dgm:spPr/>
      <dgm:t>
        <a:bodyPr/>
        <a:lstStyle/>
        <a:p>
          <a:endParaRPr lang="en-US"/>
        </a:p>
      </dgm:t>
    </dgm:pt>
    <dgm:pt modelId="{6D54061D-1332-49ED-8569-F89DA6BA8E3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Controller support</a:t>
          </a:r>
          <a:endParaRPr lang="en-US"/>
        </a:p>
      </dgm:t>
    </dgm:pt>
    <dgm:pt modelId="{4E906109-DD08-45F4-99C5-538FF0C5C5A4}" type="parTrans" cxnId="{20698336-F872-4A71-82F7-1FC253317316}">
      <dgm:prSet/>
      <dgm:spPr/>
      <dgm:t>
        <a:bodyPr/>
        <a:lstStyle/>
        <a:p>
          <a:endParaRPr lang="en-US"/>
        </a:p>
      </dgm:t>
    </dgm:pt>
    <dgm:pt modelId="{C3AA160A-7E03-45A2-8E04-D0347074E56F}" type="sibTrans" cxnId="{20698336-F872-4A71-82F7-1FC253317316}">
      <dgm:prSet/>
      <dgm:spPr/>
      <dgm:t>
        <a:bodyPr/>
        <a:lstStyle/>
        <a:p>
          <a:endParaRPr lang="en-US"/>
        </a:p>
      </dgm:t>
    </dgm:pt>
    <dgm:pt modelId="{C2FB9B8B-C78F-4BFF-966B-614AA28B971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Runs on Windows and Linux</a:t>
          </a:r>
          <a:endParaRPr lang="en-US"/>
        </a:p>
      </dgm:t>
    </dgm:pt>
    <dgm:pt modelId="{09416458-4826-4326-8400-A84466F67FC9}" type="parTrans" cxnId="{7FF53C6E-FCF6-46FB-95D2-25F45B189C28}">
      <dgm:prSet/>
      <dgm:spPr/>
      <dgm:t>
        <a:bodyPr/>
        <a:lstStyle/>
        <a:p>
          <a:endParaRPr lang="en-US"/>
        </a:p>
      </dgm:t>
    </dgm:pt>
    <dgm:pt modelId="{02F0A5EA-BE67-4F1B-84C2-FA6D9A6E7494}" type="sibTrans" cxnId="{7FF53C6E-FCF6-46FB-95D2-25F45B189C28}">
      <dgm:prSet/>
      <dgm:spPr/>
      <dgm:t>
        <a:bodyPr/>
        <a:lstStyle/>
        <a:p>
          <a:endParaRPr lang="en-US"/>
        </a:p>
      </dgm:t>
    </dgm:pt>
    <dgm:pt modelId="{CA843C54-FDEE-4CD6-98DD-48D8D0EBB2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Functional</a:t>
          </a:r>
          <a:endParaRPr lang="en-US"/>
        </a:p>
      </dgm:t>
    </dgm:pt>
    <dgm:pt modelId="{9DAD46CD-EBA7-457C-B4AB-FEF04559EE35}" type="parTrans" cxnId="{ACA4E187-4AFE-4383-8FEB-298B44B7F7EC}">
      <dgm:prSet/>
      <dgm:spPr/>
      <dgm:t>
        <a:bodyPr/>
        <a:lstStyle/>
        <a:p>
          <a:endParaRPr lang="en-US"/>
        </a:p>
      </dgm:t>
    </dgm:pt>
    <dgm:pt modelId="{AE77B927-E41D-4133-A5A1-48A8FD6B156C}" type="sibTrans" cxnId="{ACA4E187-4AFE-4383-8FEB-298B44B7F7EC}">
      <dgm:prSet/>
      <dgm:spPr/>
      <dgm:t>
        <a:bodyPr/>
        <a:lstStyle/>
        <a:p>
          <a:endParaRPr lang="en-US"/>
        </a:p>
      </dgm:t>
    </dgm:pt>
    <dgm:pt modelId="{2A9F34A6-96D4-4512-BC3E-88B253EF7C9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Room is randomly generated at the start of each playthrough</a:t>
          </a:r>
          <a:endParaRPr lang="en-US"/>
        </a:p>
      </dgm:t>
    </dgm:pt>
    <dgm:pt modelId="{AB2B6394-66B6-4946-9213-91CDCBC6A94C}" type="parTrans" cxnId="{9606E03E-BCAD-4C75-95A3-E195CA797A80}">
      <dgm:prSet/>
      <dgm:spPr/>
      <dgm:t>
        <a:bodyPr/>
        <a:lstStyle/>
        <a:p>
          <a:endParaRPr lang="en-US"/>
        </a:p>
      </dgm:t>
    </dgm:pt>
    <dgm:pt modelId="{910ED4CF-66B9-4ABF-B684-00E00F0841F3}" type="sibTrans" cxnId="{9606E03E-BCAD-4C75-95A3-E195CA797A80}">
      <dgm:prSet/>
      <dgm:spPr/>
      <dgm:t>
        <a:bodyPr/>
        <a:lstStyle/>
        <a:p>
          <a:endParaRPr lang="en-US"/>
        </a:p>
      </dgm:t>
    </dgm:pt>
    <dgm:pt modelId="{FA5FE4ED-21CA-4CEB-86ED-B52B4F3B429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Unlock order is pseudorandom (need to meet minimum requirement before its random)</a:t>
          </a:r>
          <a:endParaRPr lang="en-US"/>
        </a:p>
      </dgm:t>
    </dgm:pt>
    <dgm:pt modelId="{959D887A-EFD3-4926-845C-AD68452B0A23}" type="parTrans" cxnId="{6C29028E-B2A0-46D2-ADE6-DC537B1D1930}">
      <dgm:prSet/>
      <dgm:spPr/>
      <dgm:t>
        <a:bodyPr/>
        <a:lstStyle/>
        <a:p>
          <a:endParaRPr lang="en-US"/>
        </a:p>
      </dgm:t>
    </dgm:pt>
    <dgm:pt modelId="{B2B16488-82B7-4ABC-80C5-C630F9B5DFD9}" type="sibTrans" cxnId="{6C29028E-B2A0-46D2-ADE6-DC537B1D1930}">
      <dgm:prSet/>
      <dgm:spPr/>
      <dgm:t>
        <a:bodyPr/>
        <a:lstStyle/>
        <a:p>
          <a:endParaRPr lang="en-US"/>
        </a:p>
      </dgm:t>
    </dgm:pt>
    <dgm:pt modelId="{C73103DC-1A94-46FE-AC55-F7DB55C223E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Tutorial Level</a:t>
          </a:r>
          <a:endParaRPr lang="en-US"/>
        </a:p>
      </dgm:t>
    </dgm:pt>
    <dgm:pt modelId="{4A4A34FC-3FF9-4B0C-A73D-970CEC4BA7BF}" type="parTrans" cxnId="{673716F4-C640-4039-BB9F-1AF4E719354F}">
      <dgm:prSet/>
      <dgm:spPr/>
      <dgm:t>
        <a:bodyPr/>
        <a:lstStyle/>
        <a:p>
          <a:endParaRPr lang="en-US"/>
        </a:p>
      </dgm:t>
    </dgm:pt>
    <dgm:pt modelId="{DCCCD752-5010-45E9-B6F5-48E76186DBE5}" type="sibTrans" cxnId="{673716F4-C640-4039-BB9F-1AF4E719354F}">
      <dgm:prSet/>
      <dgm:spPr/>
      <dgm:t>
        <a:bodyPr/>
        <a:lstStyle/>
        <a:p>
          <a:endParaRPr lang="en-US"/>
        </a:p>
      </dgm:t>
    </dgm:pt>
    <dgm:pt modelId="{70B9F2C8-99F0-4B1A-B00D-74B08D9455A9}" type="pres">
      <dgm:prSet presAssocID="{FAE61C81-0CEC-4F2A-A3BD-9D16A650051A}" presName="root" presStyleCnt="0">
        <dgm:presLayoutVars>
          <dgm:dir/>
          <dgm:resizeHandles val="exact"/>
        </dgm:presLayoutVars>
      </dgm:prSet>
      <dgm:spPr/>
    </dgm:pt>
    <dgm:pt modelId="{F7119C12-6B8E-4239-907D-1CB6288F449D}" type="pres">
      <dgm:prSet presAssocID="{5F952467-49CA-4954-A83B-992B1C9A5E1E}" presName="compNode" presStyleCnt="0"/>
      <dgm:spPr/>
    </dgm:pt>
    <dgm:pt modelId="{04139686-F807-4664-8A10-CF7142336325}" type="pres">
      <dgm:prSet presAssocID="{5F952467-49CA-4954-A83B-992B1C9A5E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CA17102-09A2-47A1-9EE5-D27E5DAD0749}" type="pres">
      <dgm:prSet presAssocID="{5F952467-49CA-4954-A83B-992B1C9A5E1E}" presName="iconSpace" presStyleCnt="0"/>
      <dgm:spPr/>
    </dgm:pt>
    <dgm:pt modelId="{05819008-914B-49B9-A9F6-0164FB5255CC}" type="pres">
      <dgm:prSet presAssocID="{5F952467-49CA-4954-A83B-992B1C9A5E1E}" presName="parTx" presStyleLbl="revTx" presStyleIdx="0" presStyleCnt="4">
        <dgm:presLayoutVars>
          <dgm:chMax val="0"/>
          <dgm:chPref val="0"/>
        </dgm:presLayoutVars>
      </dgm:prSet>
      <dgm:spPr/>
    </dgm:pt>
    <dgm:pt modelId="{3661684F-ED7E-436B-BD5E-3EDC4E9C14B9}" type="pres">
      <dgm:prSet presAssocID="{5F952467-49CA-4954-A83B-992B1C9A5E1E}" presName="txSpace" presStyleCnt="0"/>
      <dgm:spPr/>
    </dgm:pt>
    <dgm:pt modelId="{3753467E-DD7A-4A1B-98DC-BA348E5BAC47}" type="pres">
      <dgm:prSet presAssocID="{5F952467-49CA-4954-A83B-992B1C9A5E1E}" presName="desTx" presStyleLbl="revTx" presStyleIdx="1" presStyleCnt="4">
        <dgm:presLayoutVars/>
      </dgm:prSet>
      <dgm:spPr/>
    </dgm:pt>
    <dgm:pt modelId="{7E89790A-4C4D-4110-96C2-96BA4F32FF75}" type="pres">
      <dgm:prSet presAssocID="{BCA0820B-03D9-4FE7-83CE-875825289A2F}" presName="sibTrans" presStyleCnt="0"/>
      <dgm:spPr/>
    </dgm:pt>
    <dgm:pt modelId="{504D77B2-F9A6-4760-B6AB-8F5E6A99B4FD}" type="pres">
      <dgm:prSet presAssocID="{CA843C54-FDEE-4CD6-98DD-48D8D0EBB20D}" presName="compNode" presStyleCnt="0"/>
      <dgm:spPr/>
    </dgm:pt>
    <dgm:pt modelId="{6E8DDD2A-89AE-48D5-9045-632852C85921}" type="pres">
      <dgm:prSet presAssocID="{CA843C54-FDEE-4CD6-98DD-48D8D0EBB2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02E0B2C-699A-448A-8382-0DB2105888AB}" type="pres">
      <dgm:prSet presAssocID="{CA843C54-FDEE-4CD6-98DD-48D8D0EBB20D}" presName="iconSpace" presStyleCnt="0"/>
      <dgm:spPr/>
    </dgm:pt>
    <dgm:pt modelId="{3D856C23-E7B9-48E3-BCE2-3CB615CD623D}" type="pres">
      <dgm:prSet presAssocID="{CA843C54-FDEE-4CD6-98DD-48D8D0EBB20D}" presName="parTx" presStyleLbl="revTx" presStyleIdx="2" presStyleCnt="4">
        <dgm:presLayoutVars>
          <dgm:chMax val="0"/>
          <dgm:chPref val="0"/>
        </dgm:presLayoutVars>
      </dgm:prSet>
      <dgm:spPr/>
    </dgm:pt>
    <dgm:pt modelId="{1BF235A1-110F-407E-AC10-ADFC92019A0A}" type="pres">
      <dgm:prSet presAssocID="{CA843C54-FDEE-4CD6-98DD-48D8D0EBB20D}" presName="txSpace" presStyleCnt="0"/>
      <dgm:spPr/>
    </dgm:pt>
    <dgm:pt modelId="{EEFAD235-A6CB-46EA-A376-1793B8319464}" type="pres">
      <dgm:prSet presAssocID="{CA843C54-FDEE-4CD6-98DD-48D8D0EBB20D}" presName="desTx" presStyleLbl="revTx" presStyleIdx="3" presStyleCnt="4">
        <dgm:presLayoutVars/>
      </dgm:prSet>
      <dgm:spPr/>
    </dgm:pt>
  </dgm:ptLst>
  <dgm:cxnLst>
    <dgm:cxn modelId="{62746B25-E566-40A1-873A-273BF6EBFAA5}" srcId="{5F952467-49CA-4954-A83B-992B1C9A5E1E}" destId="{17500374-8733-45BE-A12D-B86F38F176E8}" srcOrd="0" destOrd="0" parTransId="{6EE7168E-1895-4C19-AA22-B99F836CB2DB}" sibTransId="{02F4F6BF-6D7F-4A68-9B91-C7E2DC8E6FC1}"/>
    <dgm:cxn modelId="{20698336-F872-4A71-82F7-1FC253317316}" srcId="{5F952467-49CA-4954-A83B-992B1C9A5E1E}" destId="{6D54061D-1332-49ED-8569-F89DA6BA8E3C}" srcOrd="2" destOrd="0" parTransId="{4E906109-DD08-45F4-99C5-538FF0C5C5A4}" sibTransId="{C3AA160A-7E03-45A2-8E04-D0347074E56F}"/>
    <dgm:cxn modelId="{9606E03E-BCAD-4C75-95A3-E195CA797A80}" srcId="{CA843C54-FDEE-4CD6-98DD-48D8D0EBB20D}" destId="{2A9F34A6-96D4-4512-BC3E-88B253EF7C9F}" srcOrd="0" destOrd="0" parTransId="{AB2B6394-66B6-4946-9213-91CDCBC6A94C}" sibTransId="{910ED4CF-66B9-4ABF-B684-00E00F0841F3}"/>
    <dgm:cxn modelId="{3CA1F55C-A35D-4005-A89C-DBED9DD3B366}" type="presOf" srcId="{6D54061D-1332-49ED-8569-F89DA6BA8E3C}" destId="{3753467E-DD7A-4A1B-98DC-BA348E5BAC47}" srcOrd="0" destOrd="2" presId="urn:microsoft.com/office/officeart/2018/2/layout/IconLabelDescriptionList"/>
    <dgm:cxn modelId="{494DB765-2273-46B9-8557-5E1E59953562}" type="presOf" srcId="{FAE61C81-0CEC-4F2A-A3BD-9D16A650051A}" destId="{70B9F2C8-99F0-4B1A-B00D-74B08D9455A9}" srcOrd="0" destOrd="0" presId="urn:microsoft.com/office/officeart/2018/2/layout/IconLabelDescriptionList"/>
    <dgm:cxn modelId="{7FF53C6E-FCF6-46FB-95D2-25F45B189C28}" srcId="{5F952467-49CA-4954-A83B-992B1C9A5E1E}" destId="{C2FB9B8B-C78F-4BFF-966B-614AA28B9715}" srcOrd="3" destOrd="0" parTransId="{09416458-4826-4326-8400-A84466F67FC9}" sibTransId="{02F0A5EA-BE67-4F1B-84C2-FA6D9A6E7494}"/>
    <dgm:cxn modelId="{CA026477-3AC4-49CA-8580-7246FE431772}" type="presOf" srcId="{FA5FE4ED-21CA-4CEB-86ED-B52B4F3B429A}" destId="{EEFAD235-A6CB-46EA-A376-1793B8319464}" srcOrd="0" destOrd="1" presId="urn:microsoft.com/office/officeart/2018/2/layout/IconLabelDescriptionList"/>
    <dgm:cxn modelId="{7B22C85A-07A6-40C8-8A2D-96CCFCB319C4}" srcId="{5F952467-49CA-4954-A83B-992B1C9A5E1E}" destId="{999B9833-13A7-4CE4-B0A0-AE1CE9F9AE84}" srcOrd="1" destOrd="0" parTransId="{68FB8906-B99F-44F5-8B24-EF8C327157DD}" sibTransId="{9071F6F1-7382-4A90-B958-4CF465D91511}"/>
    <dgm:cxn modelId="{ACA4E187-4AFE-4383-8FEB-298B44B7F7EC}" srcId="{FAE61C81-0CEC-4F2A-A3BD-9D16A650051A}" destId="{CA843C54-FDEE-4CD6-98DD-48D8D0EBB20D}" srcOrd="1" destOrd="0" parTransId="{9DAD46CD-EBA7-457C-B4AB-FEF04559EE35}" sibTransId="{AE77B927-E41D-4133-A5A1-48A8FD6B156C}"/>
    <dgm:cxn modelId="{B50FFD8D-0498-453C-AC49-88371D1A8408}" type="presOf" srcId="{5F952467-49CA-4954-A83B-992B1C9A5E1E}" destId="{05819008-914B-49B9-A9F6-0164FB5255CC}" srcOrd="0" destOrd="0" presId="urn:microsoft.com/office/officeart/2018/2/layout/IconLabelDescriptionList"/>
    <dgm:cxn modelId="{6C29028E-B2A0-46D2-ADE6-DC537B1D1930}" srcId="{CA843C54-FDEE-4CD6-98DD-48D8D0EBB20D}" destId="{FA5FE4ED-21CA-4CEB-86ED-B52B4F3B429A}" srcOrd="1" destOrd="0" parTransId="{959D887A-EFD3-4926-845C-AD68452B0A23}" sibTransId="{B2B16488-82B7-4ABC-80C5-C630F9B5DFD9}"/>
    <dgm:cxn modelId="{C9D593A1-5578-49A5-BEE3-8994BF3707D7}" type="presOf" srcId="{2A9F34A6-96D4-4512-BC3E-88B253EF7C9F}" destId="{EEFAD235-A6CB-46EA-A376-1793B8319464}" srcOrd="0" destOrd="0" presId="urn:microsoft.com/office/officeart/2018/2/layout/IconLabelDescriptionList"/>
    <dgm:cxn modelId="{7BD82DAD-5DD8-4F51-8499-164302495B69}" type="presOf" srcId="{CA843C54-FDEE-4CD6-98DD-48D8D0EBB20D}" destId="{3D856C23-E7B9-48E3-BCE2-3CB615CD623D}" srcOrd="0" destOrd="0" presId="urn:microsoft.com/office/officeart/2018/2/layout/IconLabelDescriptionList"/>
    <dgm:cxn modelId="{599E5AB1-378D-4644-A16B-88DC024969EC}" type="presOf" srcId="{17500374-8733-45BE-A12D-B86F38F176E8}" destId="{3753467E-DD7A-4A1B-98DC-BA348E5BAC47}" srcOrd="0" destOrd="0" presId="urn:microsoft.com/office/officeart/2018/2/layout/IconLabelDescriptionList"/>
    <dgm:cxn modelId="{BD41E5BE-2766-4062-8BB9-7FEF7307CCEE}" type="presOf" srcId="{C2FB9B8B-C78F-4BFF-966B-614AA28B9715}" destId="{3753467E-DD7A-4A1B-98DC-BA348E5BAC47}" srcOrd="0" destOrd="3" presId="urn:microsoft.com/office/officeart/2018/2/layout/IconLabelDescriptionList"/>
    <dgm:cxn modelId="{6905F0CB-D5CA-4AE3-A96A-0C2CEE0DF534}" srcId="{FAE61C81-0CEC-4F2A-A3BD-9D16A650051A}" destId="{5F952467-49CA-4954-A83B-992B1C9A5E1E}" srcOrd="0" destOrd="0" parTransId="{34E865F0-9CA6-46E4-ABAE-1EA46912377D}" sibTransId="{BCA0820B-03D9-4FE7-83CE-875825289A2F}"/>
    <dgm:cxn modelId="{380097D8-54C9-4A7A-B962-78D014DC509F}" type="presOf" srcId="{C73103DC-1A94-46FE-AC55-F7DB55C223E2}" destId="{EEFAD235-A6CB-46EA-A376-1793B8319464}" srcOrd="0" destOrd="2" presId="urn:microsoft.com/office/officeart/2018/2/layout/IconLabelDescriptionList"/>
    <dgm:cxn modelId="{673716F4-C640-4039-BB9F-1AF4E719354F}" srcId="{CA843C54-FDEE-4CD6-98DD-48D8D0EBB20D}" destId="{C73103DC-1A94-46FE-AC55-F7DB55C223E2}" srcOrd="2" destOrd="0" parTransId="{4A4A34FC-3FF9-4B0C-A73D-970CEC4BA7BF}" sibTransId="{DCCCD752-5010-45E9-B6F5-48E76186DBE5}"/>
    <dgm:cxn modelId="{4D5FBDFA-CCE8-404C-8C2E-3BA57C1C5FDB}" type="presOf" srcId="{999B9833-13A7-4CE4-B0A0-AE1CE9F9AE84}" destId="{3753467E-DD7A-4A1B-98DC-BA348E5BAC47}" srcOrd="0" destOrd="1" presId="urn:microsoft.com/office/officeart/2018/2/layout/IconLabelDescriptionList"/>
    <dgm:cxn modelId="{18937C5A-CDAE-4E23-A8C2-5521E52CB594}" type="presParOf" srcId="{70B9F2C8-99F0-4B1A-B00D-74B08D9455A9}" destId="{F7119C12-6B8E-4239-907D-1CB6288F449D}" srcOrd="0" destOrd="0" presId="urn:microsoft.com/office/officeart/2018/2/layout/IconLabelDescriptionList"/>
    <dgm:cxn modelId="{97C4A41E-C1C6-41DE-8C24-A3BE74FD8A6B}" type="presParOf" srcId="{F7119C12-6B8E-4239-907D-1CB6288F449D}" destId="{04139686-F807-4664-8A10-CF7142336325}" srcOrd="0" destOrd="0" presId="urn:microsoft.com/office/officeart/2018/2/layout/IconLabelDescriptionList"/>
    <dgm:cxn modelId="{111E4280-FDBA-4A61-A8FE-0FE91BD631B4}" type="presParOf" srcId="{F7119C12-6B8E-4239-907D-1CB6288F449D}" destId="{9CA17102-09A2-47A1-9EE5-D27E5DAD0749}" srcOrd="1" destOrd="0" presId="urn:microsoft.com/office/officeart/2018/2/layout/IconLabelDescriptionList"/>
    <dgm:cxn modelId="{BFA3D5F7-6C1E-4850-B1C7-A8373C27AC15}" type="presParOf" srcId="{F7119C12-6B8E-4239-907D-1CB6288F449D}" destId="{05819008-914B-49B9-A9F6-0164FB5255CC}" srcOrd="2" destOrd="0" presId="urn:microsoft.com/office/officeart/2018/2/layout/IconLabelDescriptionList"/>
    <dgm:cxn modelId="{5C21F895-293F-450D-9F3C-6608243B87F8}" type="presParOf" srcId="{F7119C12-6B8E-4239-907D-1CB6288F449D}" destId="{3661684F-ED7E-436B-BD5E-3EDC4E9C14B9}" srcOrd="3" destOrd="0" presId="urn:microsoft.com/office/officeart/2018/2/layout/IconLabelDescriptionList"/>
    <dgm:cxn modelId="{0B3D2A27-0CF4-4337-B88F-DCFA245A7AA2}" type="presParOf" srcId="{F7119C12-6B8E-4239-907D-1CB6288F449D}" destId="{3753467E-DD7A-4A1B-98DC-BA348E5BAC47}" srcOrd="4" destOrd="0" presId="urn:microsoft.com/office/officeart/2018/2/layout/IconLabelDescriptionList"/>
    <dgm:cxn modelId="{0C67EA7A-A443-4E65-9F02-69FA652DB7A2}" type="presParOf" srcId="{70B9F2C8-99F0-4B1A-B00D-74B08D9455A9}" destId="{7E89790A-4C4D-4110-96C2-96BA4F32FF75}" srcOrd="1" destOrd="0" presId="urn:microsoft.com/office/officeart/2018/2/layout/IconLabelDescriptionList"/>
    <dgm:cxn modelId="{D8C36000-1BFB-4180-9C5C-DC458C754C1E}" type="presParOf" srcId="{70B9F2C8-99F0-4B1A-B00D-74B08D9455A9}" destId="{504D77B2-F9A6-4760-B6AB-8F5E6A99B4FD}" srcOrd="2" destOrd="0" presId="urn:microsoft.com/office/officeart/2018/2/layout/IconLabelDescriptionList"/>
    <dgm:cxn modelId="{F2C5A03A-275B-426B-B24B-1F6D78EDBB01}" type="presParOf" srcId="{504D77B2-F9A6-4760-B6AB-8F5E6A99B4FD}" destId="{6E8DDD2A-89AE-48D5-9045-632852C85921}" srcOrd="0" destOrd="0" presId="urn:microsoft.com/office/officeart/2018/2/layout/IconLabelDescriptionList"/>
    <dgm:cxn modelId="{051A37D7-DEDA-46E9-B748-A078BB0393A9}" type="presParOf" srcId="{504D77B2-F9A6-4760-B6AB-8F5E6A99B4FD}" destId="{B02E0B2C-699A-448A-8382-0DB2105888AB}" srcOrd="1" destOrd="0" presId="urn:microsoft.com/office/officeart/2018/2/layout/IconLabelDescriptionList"/>
    <dgm:cxn modelId="{6F66EFD9-35FE-45EC-86BB-9D9AB304C4E9}" type="presParOf" srcId="{504D77B2-F9A6-4760-B6AB-8F5E6A99B4FD}" destId="{3D856C23-E7B9-48E3-BCE2-3CB615CD623D}" srcOrd="2" destOrd="0" presId="urn:microsoft.com/office/officeart/2018/2/layout/IconLabelDescriptionList"/>
    <dgm:cxn modelId="{B76C5026-EDAC-4BF6-833C-93632C4B58D5}" type="presParOf" srcId="{504D77B2-F9A6-4760-B6AB-8F5E6A99B4FD}" destId="{1BF235A1-110F-407E-AC10-ADFC92019A0A}" srcOrd="3" destOrd="0" presId="urn:microsoft.com/office/officeart/2018/2/layout/IconLabelDescriptionList"/>
    <dgm:cxn modelId="{7430519D-B4FE-4779-9DFA-67D3481DCAF1}" type="presParOf" srcId="{504D77B2-F9A6-4760-B6AB-8F5E6A99B4FD}" destId="{EEFAD235-A6CB-46EA-A376-1793B83194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A1FC3A-3548-4F89-BBC4-B34A6C27313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1C6040-AA47-4F10-BD5F-853962013E4D}">
      <dgm:prSet/>
      <dgm:spPr/>
      <dgm:t>
        <a:bodyPr/>
        <a:lstStyle/>
        <a:p>
          <a:r>
            <a:rPr lang="en-CA" baseline="0"/>
            <a:t>Detailed level design desires</a:t>
          </a:r>
          <a:endParaRPr lang="en-US"/>
        </a:p>
      </dgm:t>
    </dgm:pt>
    <dgm:pt modelId="{B30E5951-7413-4ED3-88A5-1FA17074C34E}" type="parTrans" cxnId="{92DB35E3-0C98-4239-B4D3-9EC79362B67F}">
      <dgm:prSet/>
      <dgm:spPr/>
      <dgm:t>
        <a:bodyPr/>
        <a:lstStyle/>
        <a:p>
          <a:endParaRPr lang="en-US"/>
        </a:p>
      </dgm:t>
    </dgm:pt>
    <dgm:pt modelId="{DAA10E56-D5D4-4D15-B5EA-15AFBF69EC24}" type="sibTrans" cxnId="{92DB35E3-0C98-4239-B4D3-9EC79362B67F}">
      <dgm:prSet/>
      <dgm:spPr/>
      <dgm:t>
        <a:bodyPr/>
        <a:lstStyle/>
        <a:p>
          <a:endParaRPr lang="en-US"/>
        </a:p>
      </dgm:t>
    </dgm:pt>
    <dgm:pt modelId="{52357E10-11A8-4AC2-8DD4-DDD929729D01}">
      <dgm:prSet/>
      <dgm:spPr/>
      <dgm:t>
        <a:bodyPr/>
        <a:lstStyle/>
        <a:p>
          <a:r>
            <a:rPr lang="en-CA"/>
            <a:t>New laboratory walls each run (not each day)</a:t>
          </a:r>
          <a:endParaRPr lang="en-US"/>
        </a:p>
      </dgm:t>
    </dgm:pt>
    <dgm:pt modelId="{1E308811-D72C-4B68-88EC-29D836D01894}" type="parTrans" cxnId="{D6134B78-B215-4761-B0BC-3A7760263FDF}">
      <dgm:prSet/>
      <dgm:spPr/>
      <dgm:t>
        <a:bodyPr/>
        <a:lstStyle/>
        <a:p>
          <a:endParaRPr lang="en-US"/>
        </a:p>
      </dgm:t>
    </dgm:pt>
    <dgm:pt modelId="{78FE3E92-8C14-4DC9-84B5-C8B5AB48E230}" type="sibTrans" cxnId="{D6134B78-B215-4761-B0BC-3A7760263FDF}">
      <dgm:prSet/>
      <dgm:spPr/>
      <dgm:t>
        <a:bodyPr/>
        <a:lstStyle/>
        <a:p>
          <a:endParaRPr lang="en-US"/>
        </a:p>
      </dgm:t>
    </dgm:pt>
    <dgm:pt modelId="{95B65B61-A3C8-4EAD-9B33-CD866C3E1EA6}">
      <dgm:prSet/>
      <dgm:spPr/>
      <dgm:t>
        <a:bodyPr/>
        <a:lstStyle/>
        <a:p>
          <a:r>
            <a:rPr lang="en-CA"/>
            <a:t>Explore and re-arrange the laboratory</a:t>
          </a:r>
          <a:endParaRPr lang="en-US"/>
        </a:p>
      </dgm:t>
    </dgm:pt>
    <dgm:pt modelId="{BD872E13-5D32-4929-BF7D-84C8BE4431E2}" type="parTrans" cxnId="{6F28631D-B66A-4C55-80B0-D59BB0FE7068}">
      <dgm:prSet/>
      <dgm:spPr/>
      <dgm:t>
        <a:bodyPr/>
        <a:lstStyle/>
        <a:p>
          <a:endParaRPr lang="en-US"/>
        </a:p>
      </dgm:t>
    </dgm:pt>
    <dgm:pt modelId="{F18B9B06-F983-48D6-9FF2-0187AC174E46}" type="sibTrans" cxnId="{6F28631D-B66A-4C55-80B0-D59BB0FE7068}">
      <dgm:prSet/>
      <dgm:spPr/>
      <dgm:t>
        <a:bodyPr/>
        <a:lstStyle/>
        <a:p>
          <a:endParaRPr lang="en-US"/>
        </a:p>
      </dgm:t>
    </dgm:pt>
    <dgm:pt modelId="{673DB260-E0ED-4A87-8626-AFAA8E27D4CD}">
      <dgm:prSet/>
      <dgm:spPr/>
      <dgm:t>
        <a:bodyPr/>
        <a:lstStyle/>
        <a:p>
          <a:r>
            <a:rPr lang="en-CA" baseline="0"/>
            <a:t>Player Mechanics</a:t>
          </a:r>
          <a:endParaRPr lang="en-US"/>
        </a:p>
      </dgm:t>
    </dgm:pt>
    <dgm:pt modelId="{F5AEB65F-D543-4CB5-9FB4-1244E4EC752D}" type="parTrans" cxnId="{276BEDCF-A4ED-4DFC-A9F0-67D93402A798}">
      <dgm:prSet/>
      <dgm:spPr/>
      <dgm:t>
        <a:bodyPr/>
        <a:lstStyle/>
        <a:p>
          <a:endParaRPr lang="en-US"/>
        </a:p>
      </dgm:t>
    </dgm:pt>
    <dgm:pt modelId="{88EA7C61-124F-47EA-B36C-94E6414F630B}" type="sibTrans" cxnId="{276BEDCF-A4ED-4DFC-A9F0-67D93402A798}">
      <dgm:prSet/>
      <dgm:spPr/>
      <dgm:t>
        <a:bodyPr/>
        <a:lstStyle/>
        <a:p>
          <a:endParaRPr lang="en-US"/>
        </a:p>
      </dgm:t>
    </dgm:pt>
    <dgm:pt modelId="{97EAD5CC-3A5A-472C-BEF0-11F247B241AC}">
      <dgm:prSet/>
      <dgm:spPr/>
      <dgm:t>
        <a:bodyPr/>
        <a:lstStyle/>
        <a:p>
          <a:r>
            <a:rPr lang="en-CA"/>
            <a:t>Tired contracts </a:t>
          </a:r>
          <a:endParaRPr lang="en-US"/>
        </a:p>
      </dgm:t>
    </dgm:pt>
    <dgm:pt modelId="{1B688CEA-42B9-4149-A631-D1BFBE58C3FD}" type="parTrans" cxnId="{F7059FE2-A352-4EEA-9F6A-FD7A848A1BE4}">
      <dgm:prSet/>
      <dgm:spPr/>
      <dgm:t>
        <a:bodyPr/>
        <a:lstStyle/>
        <a:p>
          <a:endParaRPr lang="en-US"/>
        </a:p>
      </dgm:t>
    </dgm:pt>
    <dgm:pt modelId="{70DDCC9A-E095-424C-8164-6E79F055D9FF}" type="sibTrans" cxnId="{F7059FE2-A352-4EEA-9F6A-FD7A848A1BE4}">
      <dgm:prSet/>
      <dgm:spPr/>
      <dgm:t>
        <a:bodyPr/>
        <a:lstStyle/>
        <a:p>
          <a:endParaRPr lang="en-US"/>
        </a:p>
      </dgm:t>
    </dgm:pt>
    <dgm:pt modelId="{37707878-8FBB-48D7-9136-A165745E34B6}">
      <dgm:prSet/>
      <dgm:spPr/>
      <dgm:t>
        <a:bodyPr/>
        <a:lstStyle/>
        <a:p>
          <a:r>
            <a:rPr lang="en-CA"/>
            <a:t>Build Phase</a:t>
          </a:r>
          <a:endParaRPr lang="en-US"/>
        </a:p>
      </dgm:t>
    </dgm:pt>
    <dgm:pt modelId="{80CE3D23-06CB-488B-8D83-3E86EA24E0A5}" type="parTrans" cxnId="{2A28ED8C-F438-49A8-BA16-0F5E0423D646}">
      <dgm:prSet/>
      <dgm:spPr/>
      <dgm:t>
        <a:bodyPr/>
        <a:lstStyle/>
        <a:p>
          <a:endParaRPr lang="en-US"/>
        </a:p>
      </dgm:t>
    </dgm:pt>
    <dgm:pt modelId="{9DF21E64-730B-403D-82EA-1E61F4C70D19}" type="sibTrans" cxnId="{2A28ED8C-F438-49A8-BA16-0F5E0423D646}">
      <dgm:prSet/>
      <dgm:spPr/>
      <dgm:t>
        <a:bodyPr/>
        <a:lstStyle/>
        <a:p>
          <a:endParaRPr lang="en-US"/>
        </a:p>
      </dgm:t>
    </dgm:pt>
    <dgm:pt modelId="{73845350-7681-4E52-93D5-A0C69262B712}">
      <dgm:prSet/>
      <dgm:spPr/>
      <dgm:t>
        <a:bodyPr/>
        <a:lstStyle/>
        <a:p>
          <a:r>
            <a:rPr lang="en-CA"/>
            <a:t>End of game if contract is failed</a:t>
          </a:r>
          <a:endParaRPr lang="en-US"/>
        </a:p>
      </dgm:t>
    </dgm:pt>
    <dgm:pt modelId="{5146F575-3BB5-41B6-B533-C84D9EC9A347}" type="parTrans" cxnId="{621D41D2-BC91-4D6C-A4FE-42403A0D732B}">
      <dgm:prSet/>
      <dgm:spPr/>
      <dgm:t>
        <a:bodyPr/>
        <a:lstStyle/>
        <a:p>
          <a:endParaRPr lang="en-US"/>
        </a:p>
      </dgm:t>
    </dgm:pt>
    <dgm:pt modelId="{EA0316A8-E97B-4087-9F49-FB39E11CBFF6}" type="sibTrans" cxnId="{621D41D2-BC91-4D6C-A4FE-42403A0D732B}">
      <dgm:prSet/>
      <dgm:spPr/>
      <dgm:t>
        <a:bodyPr/>
        <a:lstStyle/>
        <a:p>
          <a:endParaRPr lang="en-US"/>
        </a:p>
      </dgm:t>
    </dgm:pt>
    <dgm:pt modelId="{892600E5-FABF-43F1-92AC-DB2CEA8760B1}">
      <dgm:prSet/>
      <dgm:spPr/>
      <dgm:t>
        <a:bodyPr/>
        <a:lstStyle/>
        <a:p>
          <a:r>
            <a:rPr lang="en-CA" baseline="0"/>
            <a:t>Post Game</a:t>
          </a:r>
          <a:endParaRPr lang="en-US"/>
        </a:p>
      </dgm:t>
    </dgm:pt>
    <dgm:pt modelId="{02389E9A-44CA-4AD2-A330-B2655B314682}" type="parTrans" cxnId="{D5553D0D-8425-4B6B-9629-31B525B6AA5A}">
      <dgm:prSet/>
      <dgm:spPr/>
      <dgm:t>
        <a:bodyPr/>
        <a:lstStyle/>
        <a:p>
          <a:endParaRPr lang="en-US"/>
        </a:p>
      </dgm:t>
    </dgm:pt>
    <dgm:pt modelId="{3FA51414-2DA7-4492-AF1A-50EC0FE1AAF1}" type="sibTrans" cxnId="{D5553D0D-8425-4B6B-9629-31B525B6AA5A}">
      <dgm:prSet/>
      <dgm:spPr/>
      <dgm:t>
        <a:bodyPr/>
        <a:lstStyle/>
        <a:p>
          <a:endParaRPr lang="en-US"/>
        </a:p>
      </dgm:t>
    </dgm:pt>
    <dgm:pt modelId="{EC3CE52B-8A24-45CF-8762-52835471B328}">
      <dgm:prSet/>
      <dgm:spPr/>
      <dgm:t>
        <a:bodyPr/>
        <a:lstStyle/>
        <a:p>
          <a:r>
            <a:rPr lang="en-CA"/>
            <a:t>See paths taken</a:t>
          </a:r>
          <a:endParaRPr lang="en-US"/>
        </a:p>
      </dgm:t>
    </dgm:pt>
    <dgm:pt modelId="{67AEF4B4-C682-45B2-8494-DE6F5D05A488}" type="parTrans" cxnId="{7E25A48C-5714-4B29-8660-57CC0E6D72E5}">
      <dgm:prSet/>
      <dgm:spPr/>
      <dgm:t>
        <a:bodyPr/>
        <a:lstStyle/>
        <a:p>
          <a:endParaRPr lang="en-US"/>
        </a:p>
      </dgm:t>
    </dgm:pt>
    <dgm:pt modelId="{76A31362-8AC9-4F29-8287-3698F7AF0D66}" type="sibTrans" cxnId="{7E25A48C-5714-4B29-8660-57CC0E6D72E5}">
      <dgm:prSet/>
      <dgm:spPr/>
      <dgm:t>
        <a:bodyPr/>
        <a:lstStyle/>
        <a:p>
          <a:endParaRPr lang="en-US"/>
        </a:p>
      </dgm:t>
    </dgm:pt>
    <dgm:pt modelId="{5CB215AD-3556-4976-8F32-CCCBCCCDF713}">
      <dgm:prSet/>
      <dgm:spPr/>
      <dgm:t>
        <a:bodyPr/>
        <a:lstStyle/>
        <a:p>
          <a:r>
            <a:rPr lang="en-CA"/>
            <a:t>See what I could not create in a run</a:t>
          </a:r>
          <a:endParaRPr lang="en-US"/>
        </a:p>
      </dgm:t>
    </dgm:pt>
    <dgm:pt modelId="{C0A36066-70D7-478F-816A-7A495BB14AFD}" type="parTrans" cxnId="{00F9E0CE-6BF9-4862-8E23-50D0CEC1F08F}">
      <dgm:prSet/>
      <dgm:spPr/>
      <dgm:t>
        <a:bodyPr/>
        <a:lstStyle/>
        <a:p>
          <a:endParaRPr lang="en-US"/>
        </a:p>
      </dgm:t>
    </dgm:pt>
    <dgm:pt modelId="{24879171-F89A-4308-8127-F5F7C4992ABB}" type="sibTrans" cxnId="{00F9E0CE-6BF9-4862-8E23-50D0CEC1F08F}">
      <dgm:prSet/>
      <dgm:spPr/>
      <dgm:t>
        <a:bodyPr/>
        <a:lstStyle/>
        <a:p>
          <a:endParaRPr lang="en-US"/>
        </a:p>
      </dgm:t>
    </dgm:pt>
    <dgm:pt modelId="{E292A07D-70F8-4836-9532-2E1B264C707F}">
      <dgm:prSet/>
      <dgm:spPr/>
      <dgm:t>
        <a:bodyPr/>
        <a:lstStyle/>
        <a:p>
          <a:r>
            <a:rPr lang="en-CA"/>
            <a:t>Spend currency</a:t>
          </a:r>
          <a:endParaRPr lang="en-US"/>
        </a:p>
      </dgm:t>
    </dgm:pt>
    <dgm:pt modelId="{B4BFBE9E-4DEE-403C-AF5A-EDF17B10B0FA}" type="parTrans" cxnId="{B78DD91D-A82B-4C6B-965F-4598A5974767}">
      <dgm:prSet/>
      <dgm:spPr/>
      <dgm:t>
        <a:bodyPr/>
        <a:lstStyle/>
        <a:p>
          <a:endParaRPr lang="en-US"/>
        </a:p>
      </dgm:t>
    </dgm:pt>
    <dgm:pt modelId="{1596096D-29C1-47A2-B411-55B9AA28EB36}" type="sibTrans" cxnId="{B78DD91D-A82B-4C6B-965F-4598A5974767}">
      <dgm:prSet/>
      <dgm:spPr/>
      <dgm:t>
        <a:bodyPr/>
        <a:lstStyle/>
        <a:p>
          <a:endParaRPr lang="en-US"/>
        </a:p>
      </dgm:t>
    </dgm:pt>
    <dgm:pt modelId="{827C36A4-734C-4B92-9325-39036404666C}" type="pres">
      <dgm:prSet presAssocID="{F0A1FC3A-3548-4F89-BBC4-B34A6C27313A}" presName="Name0" presStyleCnt="0">
        <dgm:presLayoutVars>
          <dgm:dir/>
          <dgm:animLvl val="lvl"/>
          <dgm:resizeHandles val="exact"/>
        </dgm:presLayoutVars>
      </dgm:prSet>
      <dgm:spPr/>
    </dgm:pt>
    <dgm:pt modelId="{359DF8B3-161E-49D0-8D97-9E9EBC3C1FBF}" type="pres">
      <dgm:prSet presAssocID="{941C6040-AA47-4F10-BD5F-853962013E4D}" presName="composite" presStyleCnt="0"/>
      <dgm:spPr/>
    </dgm:pt>
    <dgm:pt modelId="{B3E6BC94-6C8E-4629-933A-E854901E2E41}" type="pres">
      <dgm:prSet presAssocID="{941C6040-AA47-4F10-BD5F-853962013E4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7742C09-84A6-4BA8-AE0C-4096F5CE2D5A}" type="pres">
      <dgm:prSet presAssocID="{941C6040-AA47-4F10-BD5F-853962013E4D}" presName="desTx" presStyleLbl="alignAccFollowNode1" presStyleIdx="0" presStyleCnt="3">
        <dgm:presLayoutVars>
          <dgm:bulletEnabled val="1"/>
        </dgm:presLayoutVars>
      </dgm:prSet>
      <dgm:spPr/>
    </dgm:pt>
    <dgm:pt modelId="{DAEF3824-DB35-43EC-83BB-279B989EA8A2}" type="pres">
      <dgm:prSet presAssocID="{DAA10E56-D5D4-4D15-B5EA-15AFBF69EC24}" presName="space" presStyleCnt="0"/>
      <dgm:spPr/>
    </dgm:pt>
    <dgm:pt modelId="{3A7A6C58-A10C-43E5-AA5A-E2CD94A60C32}" type="pres">
      <dgm:prSet presAssocID="{673DB260-E0ED-4A87-8626-AFAA8E27D4CD}" presName="composite" presStyleCnt="0"/>
      <dgm:spPr/>
    </dgm:pt>
    <dgm:pt modelId="{D21C54C8-1D49-4458-B9BD-F4C41907CD44}" type="pres">
      <dgm:prSet presAssocID="{673DB260-E0ED-4A87-8626-AFAA8E27D4C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E26C520-DB18-41B1-AC09-786C2CE201DE}" type="pres">
      <dgm:prSet presAssocID="{673DB260-E0ED-4A87-8626-AFAA8E27D4CD}" presName="desTx" presStyleLbl="alignAccFollowNode1" presStyleIdx="1" presStyleCnt="3">
        <dgm:presLayoutVars>
          <dgm:bulletEnabled val="1"/>
        </dgm:presLayoutVars>
      </dgm:prSet>
      <dgm:spPr/>
    </dgm:pt>
    <dgm:pt modelId="{3788BA30-09E5-4D1C-BC88-FA80AF2A4EBC}" type="pres">
      <dgm:prSet presAssocID="{88EA7C61-124F-47EA-B36C-94E6414F630B}" presName="space" presStyleCnt="0"/>
      <dgm:spPr/>
    </dgm:pt>
    <dgm:pt modelId="{146A32AD-AAA9-4170-B560-7CB7EF4A20CF}" type="pres">
      <dgm:prSet presAssocID="{892600E5-FABF-43F1-92AC-DB2CEA8760B1}" presName="composite" presStyleCnt="0"/>
      <dgm:spPr/>
    </dgm:pt>
    <dgm:pt modelId="{21158878-45B0-4D73-841B-24D79184557E}" type="pres">
      <dgm:prSet presAssocID="{892600E5-FABF-43F1-92AC-DB2CEA8760B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B9B9C46-93C4-4D83-9023-8E4364FD2ABF}" type="pres">
      <dgm:prSet presAssocID="{892600E5-FABF-43F1-92AC-DB2CEA8760B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0331502-9086-4057-B0FF-6A28A1089397}" type="presOf" srcId="{F0A1FC3A-3548-4F89-BBC4-B34A6C27313A}" destId="{827C36A4-734C-4B92-9325-39036404666C}" srcOrd="0" destOrd="0" presId="urn:microsoft.com/office/officeart/2005/8/layout/hList1"/>
    <dgm:cxn modelId="{D5553D0D-8425-4B6B-9629-31B525B6AA5A}" srcId="{F0A1FC3A-3548-4F89-BBC4-B34A6C27313A}" destId="{892600E5-FABF-43F1-92AC-DB2CEA8760B1}" srcOrd="2" destOrd="0" parTransId="{02389E9A-44CA-4AD2-A330-B2655B314682}" sibTransId="{3FA51414-2DA7-4492-AF1A-50EC0FE1AAF1}"/>
    <dgm:cxn modelId="{6F28631D-B66A-4C55-80B0-D59BB0FE7068}" srcId="{941C6040-AA47-4F10-BD5F-853962013E4D}" destId="{95B65B61-A3C8-4EAD-9B33-CD866C3E1EA6}" srcOrd="1" destOrd="0" parTransId="{BD872E13-5D32-4929-BF7D-84C8BE4431E2}" sibTransId="{F18B9B06-F983-48D6-9FF2-0187AC174E46}"/>
    <dgm:cxn modelId="{B78DD91D-A82B-4C6B-965F-4598A5974767}" srcId="{892600E5-FABF-43F1-92AC-DB2CEA8760B1}" destId="{E292A07D-70F8-4836-9532-2E1B264C707F}" srcOrd="2" destOrd="0" parTransId="{B4BFBE9E-4DEE-403C-AF5A-EDF17B10B0FA}" sibTransId="{1596096D-29C1-47A2-B411-55B9AA28EB36}"/>
    <dgm:cxn modelId="{CAEB0E4E-E15A-4B76-89FC-28E8FC27512B}" type="presOf" srcId="{941C6040-AA47-4F10-BD5F-853962013E4D}" destId="{B3E6BC94-6C8E-4629-933A-E854901E2E41}" srcOrd="0" destOrd="0" presId="urn:microsoft.com/office/officeart/2005/8/layout/hList1"/>
    <dgm:cxn modelId="{84930558-48E6-4A81-A2E6-B7CBFF2622E2}" type="presOf" srcId="{37707878-8FBB-48D7-9136-A165745E34B6}" destId="{4E26C520-DB18-41B1-AC09-786C2CE201DE}" srcOrd="0" destOrd="1" presId="urn:microsoft.com/office/officeart/2005/8/layout/hList1"/>
    <dgm:cxn modelId="{68C91378-4725-41ED-86DB-863A7ACFFE60}" type="presOf" srcId="{E292A07D-70F8-4836-9532-2E1B264C707F}" destId="{9B9B9C46-93C4-4D83-9023-8E4364FD2ABF}" srcOrd="0" destOrd="2" presId="urn:microsoft.com/office/officeart/2005/8/layout/hList1"/>
    <dgm:cxn modelId="{1EBB4378-6DA6-45F3-B5D9-AA250DF1D3F8}" type="presOf" srcId="{892600E5-FABF-43F1-92AC-DB2CEA8760B1}" destId="{21158878-45B0-4D73-841B-24D79184557E}" srcOrd="0" destOrd="0" presId="urn:microsoft.com/office/officeart/2005/8/layout/hList1"/>
    <dgm:cxn modelId="{D6134B78-B215-4761-B0BC-3A7760263FDF}" srcId="{941C6040-AA47-4F10-BD5F-853962013E4D}" destId="{52357E10-11A8-4AC2-8DD4-DDD929729D01}" srcOrd="0" destOrd="0" parTransId="{1E308811-D72C-4B68-88EC-29D836D01894}" sibTransId="{78FE3E92-8C14-4DC9-84B5-C8B5AB48E230}"/>
    <dgm:cxn modelId="{B1F7657D-A4EF-48EC-84AF-553527D8189A}" type="presOf" srcId="{673DB260-E0ED-4A87-8626-AFAA8E27D4CD}" destId="{D21C54C8-1D49-4458-B9BD-F4C41907CD44}" srcOrd="0" destOrd="0" presId="urn:microsoft.com/office/officeart/2005/8/layout/hList1"/>
    <dgm:cxn modelId="{E3EF7C7E-BF8B-453E-B38C-5B3A19BCD795}" type="presOf" srcId="{95B65B61-A3C8-4EAD-9B33-CD866C3E1EA6}" destId="{07742C09-84A6-4BA8-AE0C-4096F5CE2D5A}" srcOrd="0" destOrd="1" presId="urn:microsoft.com/office/officeart/2005/8/layout/hList1"/>
    <dgm:cxn modelId="{BD28D588-0E7F-4701-AEB9-000DB0AB20C5}" type="presOf" srcId="{5CB215AD-3556-4976-8F32-CCCBCCCDF713}" destId="{9B9B9C46-93C4-4D83-9023-8E4364FD2ABF}" srcOrd="0" destOrd="1" presId="urn:microsoft.com/office/officeart/2005/8/layout/hList1"/>
    <dgm:cxn modelId="{7E25A48C-5714-4B29-8660-57CC0E6D72E5}" srcId="{892600E5-FABF-43F1-92AC-DB2CEA8760B1}" destId="{EC3CE52B-8A24-45CF-8762-52835471B328}" srcOrd="0" destOrd="0" parTransId="{67AEF4B4-C682-45B2-8494-DE6F5D05A488}" sibTransId="{76A31362-8AC9-4F29-8287-3698F7AF0D66}"/>
    <dgm:cxn modelId="{2A28ED8C-F438-49A8-BA16-0F5E0423D646}" srcId="{673DB260-E0ED-4A87-8626-AFAA8E27D4CD}" destId="{37707878-8FBB-48D7-9136-A165745E34B6}" srcOrd="1" destOrd="0" parTransId="{80CE3D23-06CB-488B-8D83-3E86EA24E0A5}" sibTransId="{9DF21E64-730B-403D-82EA-1E61F4C70D19}"/>
    <dgm:cxn modelId="{2AFE5294-227E-45FA-84B0-051D3E0099B8}" type="presOf" srcId="{EC3CE52B-8A24-45CF-8762-52835471B328}" destId="{9B9B9C46-93C4-4D83-9023-8E4364FD2ABF}" srcOrd="0" destOrd="0" presId="urn:microsoft.com/office/officeart/2005/8/layout/hList1"/>
    <dgm:cxn modelId="{95A3F0A0-9CF0-4FC5-AB3D-43E4FF1D79A9}" type="presOf" srcId="{73845350-7681-4E52-93D5-A0C69262B712}" destId="{4E26C520-DB18-41B1-AC09-786C2CE201DE}" srcOrd="0" destOrd="2" presId="urn:microsoft.com/office/officeart/2005/8/layout/hList1"/>
    <dgm:cxn modelId="{B6BBBDC8-09D3-41A2-857F-A40E7799C6E4}" type="presOf" srcId="{97EAD5CC-3A5A-472C-BEF0-11F247B241AC}" destId="{4E26C520-DB18-41B1-AC09-786C2CE201DE}" srcOrd="0" destOrd="0" presId="urn:microsoft.com/office/officeart/2005/8/layout/hList1"/>
    <dgm:cxn modelId="{B44421C9-73C8-4DE7-9C32-DEFA04397DCA}" type="presOf" srcId="{52357E10-11A8-4AC2-8DD4-DDD929729D01}" destId="{07742C09-84A6-4BA8-AE0C-4096F5CE2D5A}" srcOrd="0" destOrd="0" presId="urn:microsoft.com/office/officeart/2005/8/layout/hList1"/>
    <dgm:cxn modelId="{00F9E0CE-6BF9-4862-8E23-50D0CEC1F08F}" srcId="{892600E5-FABF-43F1-92AC-DB2CEA8760B1}" destId="{5CB215AD-3556-4976-8F32-CCCBCCCDF713}" srcOrd="1" destOrd="0" parTransId="{C0A36066-70D7-478F-816A-7A495BB14AFD}" sibTransId="{24879171-F89A-4308-8127-F5F7C4992ABB}"/>
    <dgm:cxn modelId="{276BEDCF-A4ED-4DFC-A9F0-67D93402A798}" srcId="{F0A1FC3A-3548-4F89-BBC4-B34A6C27313A}" destId="{673DB260-E0ED-4A87-8626-AFAA8E27D4CD}" srcOrd="1" destOrd="0" parTransId="{F5AEB65F-D543-4CB5-9FB4-1244E4EC752D}" sibTransId="{88EA7C61-124F-47EA-B36C-94E6414F630B}"/>
    <dgm:cxn modelId="{621D41D2-BC91-4D6C-A4FE-42403A0D732B}" srcId="{673DB260-E0ED-4A87-8626-AFAA8E27D4CD}" destId="{73845350-7681-4E52-93D5-A0C69262B712}" srcOrd="2" destOrd="0" parTransId="{5146F575-3BB5-41B6-B533-C84D9EC9A347}" sibTransId="{EA0316A8-E97B-4087-9F49-FB39E11CBFF6}"/>
    <dgm:cxn modelId="{F7059FE2-A352-4EEA-9F6A-FD7A848A1BE4}" srcId="{673DB260-E0ED-4A87-8626-AFAA8E27D4CD}" destId="{97EAD5CC-3A5A-472C-BEF0-11F247B241AC}" srcOrd="0" destOrd="0" parTransId="{1B688CEA-42B9-4149-A631-D1BFBE58C3FD}" sibTransId="{70DDCC9A-E095-424C-8164-6E79F055D9FF}"/>
    <dgm:cxn modelId="{92DB35E3-0C98-4239-B4D3-9EC79362B67F}" srcId="{F0A1FC3A-3548-4F89-BBC4-B34A6C27313A}" destId="{941C6040-AA47-4F10-BD5F-853962013E4D}" srcOrd="0" destOrd="0" parTransId="{B30E5951-7413-4ED3-88A5-1FA17074C34E}" sibTransId="{DAA10E56-D5D4-4D15-B5EA-15AFBF69EC24}"/>
    <dgm:cxn modelId="{172CDEDD-35CF-4ABF-8E2A-987EF676EAAB}" type="presParOf" srcId="{827C36A4-734C-4B92-9325-39036404666C}" destId="{359DF8B3-161E-49D0-8D97-9E9EBC3C1FBF}" srcOrd="0" destOrd="0" presId="urn:microsoft.com/office/officeart/2005/8/layout/hList1"/>
    <dgm:cxn modelId="{1887457D-8AFC-493F-8B07-6E9FAAC21735}" type="presParOf" srcId="{359DF8B3-161E-49D0-8D97-9E9EBC3C1FBF}" destId="{B3E6BC94-6C8E-4629-933A-E854901E2E41}" srcOrd="0" destOrd="0" presId="urn:microsoft.com/office/officeart/2005/8/layout/hList1"/>
    <dgm:cxn modelId="{27D70E02-E5A2-4550-B33B-1AD9691047E3}" type="presParOf" srcId="{359DF8B3-161E-49D0-8D97-9E9EBC3C1FBF}" destId="{07742C09-84A6-4BA8-AE0C-4096F5CE2D5A}" srcOrd="1" destOrd="0" presId="urn:microsoft.com/office/officeart/2005/8/layout/hList1"/>
    <dgm:cxn modelId="{559B9340-068B-4413-9DD0-281B594093A3}" type="presParOf" srcId="{827C36A4-734C-4B92-9325-39036404666C}" destId="{DAEF3824-DB35-43EC-83BB-279B989EA8A2}" srcOrd="1" destOrd="0" presId="urn:microsoft.com/office/officeart/2005/8/layout/hList1"/>
    <dgm:cxn modelId="{6D7B6DF5-2978-4BAD-B0C1-BE80ACDDA91D}" type="presParOf" srcId="{827C36A4-734C-4B92-9325-39036404666C}" destId="{3A7A6C58-A10C-43E5-AA5A-E2CD94A60C32}" srcOrd="2" destOrd="0" presId="urn:microsoft.com/office/officeart/2005/8/layout/hList1"/>
    <dgm:cxn modelId="{BB9A0C02-E015-47F2-BA29-EC93534E25FD}" type="presParOf" srcId="{3A7A6C58-A10C-43E5-AA5A-E2CD94A60C32}" destId="{D21C54C8-1D49-4458-B9BD-F4C41907CD44}" srcOrd="0" destOrd="0" presId="urn:microsoft.com/office/officeart/2005/8/layout/hList1"/>
    <dgm:cxn modelId="{3957B28D-80B1-4C13-A45B-9698E8631C4B}" type="presParOf" srcId="{3A7A6C58-A10C-43E5-AA5A-E2CD94A60C32}" destId="{4E26C520-DB18-41B1-AC09-786C2CE201DE}" srcOrd="1" destOrd="0" presId="urn:microsoft.com/office/officeart/2005/8/layout/hList1"/>
    <dgm:cxn modelId="{200F6CF8-D26A-4A4B-ADEB-A59E3268CD51}" type="presParOf" srcId="{827C36A4-734C-4B92-9325-39036404666C}" destId="{3788BA30-09E5-4D1C-BC88-FA80AF2A4EBC}" srcOrd="3" destOrd="0" presId="urn:microsoft.com/office/officeart/2005/8/layout/hList1"/>
    <dgm:cxn modelId="{A57CACB4-9080-45AB-8AA2-AB2EF34CAA70}" type="presParOf" srcId="{827C36A4-734C-4B92-9325-39036404666C}" destId="{146A32AD-AAA9-4170-B560-7CB7EF4A20CF}" srcOrd="4" destOrd="0" presId="urn:microsoft.com/office/officeart/2005/8/layout/hList1"/>
    <dgm:cxn modelId="{F17B0390-9943-44D5-9689-C72110C1C13A}" type="presParOf" srcId="{146A32AD-AAA9-4170-B560-7CB7EF4A20CF}" destId="{21158878-45B0-4D73-841B-24D79184557E}" srcOrd="0" destOrd="0" presId="urn:microsoft.com/office/officeart/2005/8/layout/hList1"/>
    <dgm:cxn modelId="{7B7BF8BB-E19B-4AF2-A4DD-47091DA76660}" type="presParOf" srcId="{146A32AD-AAA9-4170-B560-7CB7EF4A20CF}" destId="{9B9B9C46-93C4-4D83-9023-8E4364FD2AB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DD5ED-7C92-495A-A958-1E30E559B218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B0F4947-FDC2-459F-A393-2FC7E84827EB}">
      <dgm:prSet/>
      <dgm:spPr/>
      <dgm:t>
        <a:bodyPr/>
        <a:lstStyle/>
        <a:p>
          <a:r>
            <a:rPr lang="en-CA"/>
            <a:t>Colour status</a:t>
          </a:r>
          <a:endParaRPr lang="en-US"/>
        </a:p>
      </dgm:t>
    </dgm:pt>
    <dgm:pt modelId="{BC950A6D-3B9A-4DF4-B7BF-85C481A09125}" type="parTrans" cxnId="{3B943F60-7227-4BBB-8AF5-3B205F76445A}">
      <dgm:prSet/>
      <dgm:spPr/>
      <dgm:t>
        <a:bodyPr/>
        <a:lstStyle/>
        <a:p>
          <a:endParaRPr lang="en-US"/>
        </a:p>
      </dgm:t>
    </dgm:pt>
    <dgm:pt modelId="{478F1E6B-1A89-4DBE-A22C-C20212377480}" type="sibTrans" cxnId="{3B943F60-7227-4BBB-8AF5-3B205F76445A}">
      <dgm:prSet/>
      <dgm:spPr/>
      <dgm:t>
        <a:bodyPr/>
        <a:lstStyle/>
        <a:p>
          <a:endParaRPr lang="en-US"/>
        </a:p>
      </dgm:t>
    </dgm:pt>
    <dgm:pt modelId="{F845215B-2962-4ABA-9748-376E085D7538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Yellow</a:t>
          </a:r>
        </a:p>
      </dgm:t>
    </dgm:pt>
    <dgm:pt modelId="{1C22E5FA-C623-4DF1-96BF-695E0F414F50}" type="parTrans" cxnId="{6EC00DEB-CDBE-4CAD-934D-4EFA31A7B92E}">
      <dgm:prSet/>
      <dgm:spPr/>
      <dgm:t>
        <a:bodyPr/>
        <a:lstStyle/>
        <a:p>
          <a:endParaRPr lang="en-US"/>
        </a:p>
      </dgm:t>
    </dgm:pt>
    <dgm:pt modelId="{57E1EBD4-B279-46D4-87FC-42BD0E85FF9E}" type="sibTrans" cxnId="{6EC00DEB-CDBE-4CAD-934D-4EFA31A7B92E}">
      <dgm:prSet/>
      <dgm:spPr/>
      <dgm:t>
        <a:bodyPr/>
        <a:lstStyle/>
        <a:p>
          <a:endParaRPr lang="en-US"/>
        </a:p>
      </dgm:t>
    </dgm:pt>
    <dgm:pt modelId="{CC69B5E6-6255-41DA-BD55-296EE98557E0}">
      <dgm:prSet/>
      <dgm:spPr/>
      <dgm:t>
        <a:bodyPr/>
        <a:lstStyle/>
        <a:p>
          <a:r>
            <a:rPr lang="en-CA" dirty="0"/>
            <a:t>No running code, very little proof of concept work</a:t>
          </a:r>
          <a:endParaRPr lang="en-US" dirty="0"/>
        </a:p>
      </dgm:t>
    </dgm:pt>
    <dgm:pt modelId="{2248A79C-2EDD-4EC4-BD91-58A2C094A733}" type="parTrans" cxnId="{4911367D-9F1B-4226-9E8A-03077FA0102C}">
      <dgm:prSet/>
      <dgm:spPr/>
      <dgm:t>
        <a:bodyPr/>
        <a:lstStyle/>
        <a:p>
          <a:endParaRPr lang="en-US"/>
        </a:p>
      </dgm:t>
    </dgm:pt>
    <dgm:pt modelId="{D27A6396-F3B5-4C7E-B3DD-A1F89E2B41FD}" type="sibTrans" cxnId="{4911367D-9F1B-4226-9E8A-03077FA0102C}">
      <dgm:prSet/>
      <dgm:spPr/>
      <dgm:t>
        <a:bodyPr/>
        <a:lstStyle/>
        <a:p>
          <a:endParaRPr lang="en-US"/>
        </a:p>
      </dgm:t>
    </dgm:pt>
    <dgm:pt modelId="{E8997EE8-6EF2-47AE-B0D6-24F3143FD809}">
      <dgm:prSet/>
      <dgm:spPr/>
      <dgm:t>
        <a:bodyPr/>
        <a:lstStyle/>
        <a:p>
          <a:r>
            <a:rPr lang="en-CA"/>
            <a:t>How to get back to green</a:t>
          </a:r>
          <a:endParaRPr lang="en-US"/>
        </a:p>
      </dgm:t>
    </dgm:pt>
    <dgm:pt modelId="{0E760299-8D1B-4F48-8DF4-69AD291423A6}" type="parTrans" cxnId="{6FC804D1-5555-4ECA-8D44-E66EE3FE3E73}">
      <dgm:prSet/>
      <dgm:spPr/>
      <dgm:t>
        <a:bodyPr/>
        <a:lstStyle/>
        <a:p>
          <a:endParaRPr lang="en-US"/>
        </a:p>
      </dgm:t>
    </dgm:pt>
    <dgm:pt modelId="{AB4DB205-3D55-448B-897E-B4417C56793C}" type="sibTrans" cxnId="{6FC804D1-5555-4ECA-8D44-E66EE3FE3E73}">
      <dgm:prSet/>
      <dgm:spPr/>
      <dgm:t>
        <a:bodyPr/>
        <a:lstStyle/>
        <a:p>
          <a:endParaRPr lang="en-US"/>
        </a:p>
      </dgm:t>
    </dgm:pt>
    <dgm:pt modelId="{CD8C7E95-24B4-4BC1-BCCD-9B753CB3A9D4}">
      <dgm:prSet/>
      <dgm:spPr/>
      <dgm:t>
        <a:bodyPr/>
        <a:lstStyle/>
        <a:p>
          <a:r>
            <a:rPr lang="en-US" dirty="0"/>
            <a:t>Increase in meeting time allocation</a:t>
          </a:r>
        </a:p>
      </dgm:t>
    </dgm:pt>
    <dgm:pt modelId="{CBDCD179-FAE4-4EE9-A444-E40622161DCC}" type="parTrans" cxnId="{EEA2E299-43A1-49F0-AD2F-50478CC20DAF}">
      <dgm:prSet/>
      <dgm:spPr/>
      <dgm:t>
        <a:bodyPr/>
        <a:lstStyle/>
        <a:p>
          <a:endParaRPr lang="en-US"/>
        </a:p>
      </dgm:t>
    </dgm:pt>
    <dgm:pt modelId="{ED089866-0FA9-420C-8261-1041AC534F87}" type="sibTrans" cxnId="{EEA2E299-43A1-49F0-AD2F-50478CC20DAF}">
      <dgm:prSet/>
      <dgm:spPr/>
      <dgm:t>
        <a:bodyPr/>
        <a:lstStyle/>
        <a:p>
          <a:endParaRPr lang="en-US"/>
        </a:p>
      </dgm:t>
    </dgm:pt>
    <dgm:pt modelId="{4B460715-91A4-4DD4-8DEA-62C810147862}">
      <dgm:prSet/>
      <dgm:spPr/>
      <dgm:t>
        <a:bodyPr/>
        <a:lstStyle/>
        <a:p>
          <a:r>
            <a:rPr lang="en-US" dirty="0"/>
            <a:t>Group working sessions planned weekly</a:t>
          </a:r>
        </a:p>
      </dgm:t>
    </dgm:pt>
    <dgm:pt modelId="{665B5724-632D-4115-A447-C1FF8A02CA76}" type="parTrans" cxnId="{ACB03A70-0A96-44A5-8C12-9B2DC060E810}">
      <dgm:prSet/>
      <dgm:spPr/>
      <dgm:t>
        <a:bodyPr/>
        <a:lstStyle/>
        <a:p>
          <a:endParaRPr lang="en-CA"/>
        </a:p>
      </dgm:t>
    </dgm:pt>
    <dgm:pt modelId="{CE67FE49-E49A-42C2-B8B9-C3D942C67A5D}" type="sibTrans" cxnId="{ACB03A70-0A96-44A5-8C12-9B2DC060E810}">
      <dgm:prSet/>
      <dgm:spPr/>
      <dgm:t>
        <a:bodyPr/>
        <a:lstStyle/>
        <a:p>
          <a:endParaRPr lang="en-CA"/>
        </a:p>
      </dgm:t>
    </dgm:pt>
    <dgm:pt modelId="{3B4E815B-B4CA-4C6E-B3DA-163A056630AC}">
      <dgm:prSet/>
      <dgm:spPr/>
      <dgm:t>
        <a:bodyPr/>
        <a:lstStyle/>
        <a:p>
          <a:endParaRPr lang="en-US" dirty="0"/>
        </a:p>
      </dgm:t>
    </dgm:pt>
    <dgm:pt modelId="{2A9FC31F-7F75-4F47-88DE-FACD0625F294}" type="parTrans" cxnId="{26924AEC-2A51-4A62-8590-B0583708C975}">
      <dgm:prSet/>
      <dgm:spPr/>
      <dgm:t>
        <a:bodyPr/>
        <a:lstStyle/>
        <a:p>
          <a:endParaRPr lang="en-CA"/>
        </a:p>
      </dgm:t>
    </dgm:pt>
    <dgm:pt modelId="{C15B71B3-AE87-4B19-A874-ED3CF60B77AA}" type="sibTrans" cxnId="{26924AEC-2A51-4A62-8590-B0583708C975}">
      <dgm:prSet/>
      <dgm:spPr/>
      <dgm:t>
        <a:bodyPr/>
        <a:lstStyle/>
        <a:p>
          <a:endParaRPr lang="en-CA"/>
        </a:p>
      </dgm:t>
    </dgm:pt>
    <dgm:pt modelId="{48257FD8-9033-4B33-80A8-EC1EEBD04DFE}" type="pres">
      <dgm:prSet presAssocID="{983DD5ED-7C92-495A-A958-1E30E559B218}" presName="linear" presStyleCnt="0">
        <dgm:presLayoutVars>
          <dgm:dir/>
          <dgm:animLvl val="lvl"/>
          <dgm:resizeHandles val="exact"/>
        </dgm:presLayoutVars>
      </dgm:prSet>
      <dgm:spPr/>
    </dgm:pt>
    <dgm:pt modelId="{D8ADD0D7-C27E-4915-BC7C-1B5E14324EB7}" type="pres">
      <dgm:prSet presAssocID="{6B0F4947-FDC2-459F-A393-2FC7E84827EB}" presName="parentLin" presStyleCnt="0"/>
      <dgm:spPr/>
    </dgm:pt>
    <dgm:pt modelId="{781605CF-6DB6-48C8-8766-F5BE750CA69B}" type="pres">
      <dgm:prSet presAssocID="{6B0F4947-FDC2-459F-A393-2FC7E84827EB}" presName="parentLeftMargin" presStyleLbl="node1" presStyleIdx="0" presStyleCnt="2"/>
      <dgm:spPr/>
    </dgm:pt>
    <dgm:pt modelId="{1B842EA4-5513-403E-93DC-2EB5224DDB74}" type="pres">
      <dgm:prSet presAssocID="{6B0F4947-FDC2-459F-A393-2FC7E84827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279237-E599-4A56-9121-70DCC7466036}" type="pres">
      <dgm:prSet presAssocID="{6B0F4947-FDC2-459F-A393-2FC7E84827EB}" presName="negativeSpace" presStyleCnt="0"/>
      <dgm:spPr/>
    </dgm:pt>
    <dgm:pt modelId="{698E63FA-7FCE-47EC-9932-CA5AF00E85A0}" type="pres">
      <dgm:prSet presAssocID="{6B0F4947-FDC2-459F-A393-2FC7E84827EB}" presName="childText" presStyleLbl="conFgAcc1" presStyleIdx="0" presStyleCnt="2">
        <dgm:presLayoutVars>
          <dgm:bulletEnabled val="1"/>
        </dgm:presLayoutVars>
      </dgm:prSet>
      <dgm:spPr/>
    </dgm:pt>
    <dgm:pt modelId="{347FF901-98FB-4186-8A46-9D974961DDA5}" type="pres">
      <dgm:prSet presAssocID="{478F1E6B-1A89-4DBE-A22C-C20212377480}" presName="spaceBetweenRectangles" presStyleCnt="0"/>
      <dgm:spPr/>
    </dgm:pt>
    <dgm:pt modelId="{BDB32FF5-B743-4634-B82A-B6353B62379D}" type="pres">
      <dgm:prSet presAssocID="{E8997EE8-6EF2-47AE-B0D6-24F3143FD809}" presName="parentLin" presStyleCnt="0"/>
      <dgm:spPr/>
    </dgm:pt>
    <dgm:pt modelId="{5D32809C-987C-4AE8-99D2-9081699E6363}" type="pres">
      <dgm:prSet presAssocID="{E8997EE8-6EF2-47AE-B0D6-24F3143FD809}" presName="parentLeftMargin" presStyleLbl="node1" presStyleIdx="0" presStyleCnt="2"/>
      <dgm:spPr/>
    </dgm:pt>
    <dgm:pt modelId="{606C86FA-419F-444A-9E44-95D400B8D57A}" type="pres">
      <dgm:prSet presAssocID="{E8997EE8-6EF2-47AE-B0D6-24F3143FD8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981E1A3-FED2-42BC-89A4-E51D067AA295}" type="pres">
      <dgm:prSet presAssocID="{E8997EE8-6EF2-47AE-B0D6-24F3143FD809}" presName="negativeSpace" presStyleCnt="0"/>
      <dgm:spPr/>
    </dgm:pt>
    <dgm:pt modelId="{024A62B5-B95A-49DE-8A96-22DB322EBAE8}" type="pres">
      <dgm:prSet presAssocID="{E8997EE8-6EF2-47AE-B0D6-24F3143FD809}" presName="childText" presStyleLbl="conFgAcc1" presStyleIdx="1" presStyleCnt="2" custLinFactNeighborX="-30562" custLinFactNeighborY="29784">
        <dgm:presLayoutVars>
          <dgm:bulletEnabled val="1"/>
        </dgm:presLayoutVars>
      </dgm:prSet>
      <dgm:spPr/>
    </dgm:pt>
  </dgm:ptLst>
  <dgm:cxnLst>
    <dgm:cxn modelId="{36BA1502-C8EB-4D8A-B2F1-24BDC6974FC9}" type="presOf" srcId="{F845215B-2962-4ABA-9748-376E085D7538}" destId="{698E63FA-7FCE-47EC-9932-CA5AF00E85A0}" srcOrd="0" destOrd="0" presId="urn:microsoft.com/office/officeart/2005/8/layout/list1"/>
    <dgm:cxn modelId="{0D531124-3048-4BCD-B949-E87B3A7290E2}" type="presOf" srcId="{3B4E815B-B4CA-4C6E-B3DA-163A056630AC}" destId="{024A62B5-B95A-49DE-8A96-22DB322EBAE8}" srcOrd="0" destOrd="2" presId="urn:microsoft.com/office/officeart/2005/8/layout/list1"/>
    <dgm:cxn modelId="{3B943F60-7227-4BBB-8AF5-3B205F76445A}" srcId="{983DD5ED-7C92-495A-A958-1E30E559B218}" destId="{6B0F4947-FDC2-459F-A393-2FC7E84827EB}" srcOrd="0" destOrd="0" parTransId="{BC950A6D-3B9A-4DF4-B7BF-85C481A09125}" sibTransId="{478F1E6B-1A89-4DBE-A22C-C20212377480}"/>
    <dgm:cxn modelId="{7988A26B-919C-49DE-8CF2-2E56FD4D3258}" type="presOf" srcId="{6B0F4947-FDC2-459F-A393-2FC7E84827EB}" destId="{1B842EA4-5513-403E-93DC-2EB5224DDB74}" srcOrd="1" destOrd="0" presId="urn:microsoft.com/office/officeart/2005/8/layout/list1"/>
    <dgm:cxn modelId="{ACB03A70-0A96-44A5-8C12-9B2DC060E810}" srcId="{E8997EE8-6EF2-47AE-B0D6-24F3143FD809}" destId="{4B460715-91A4-4DD4-8DEA-62C810147862}" srcOrd="1" destOrd="0" parTransId="{665B5724-632D-4115-A447-C1FF8A02CA76}" sibTransId="{CE67FE49-E49A-42C2-B8B9-C3D942C67A5D}"/>
    <dgm:cxn modelId="{7BE25155-0A09-4220-AE65-C074758FE421}" type="presOf" srcId="{CC69B5E6-6255-41DA-BD55-296EE98557E0}" destId="{698E63FA-7FCE-47EC-9932-CA5AF00E85A0}" srcOrd="0" destOrd="1" presId="urn:microsoft.com/office/officeart/2005/8/layout/list1"/>
    <dgm:cxn modelId="{4911367D-9F1B-4226-9E8A-03077FA0102C}" srcId="{6B0F4947-FDC2-459F-A393-2FC7E84827EB}" destId="{CC69B5E6-6255-41DA-BD55-296EE98557E0}" srcOrd="1" destOrd="0" parTransId="{2248A79C-2EDD-4EC4-BD91-58A2C094A733}" sibTransId="{D27A6396-F3B5-4C7E-B3DD-A1F89E2B41FD}"/>
    <dgm:cxn modelId="{EEA2E299-43A1-49F0-AD2F-50478CC20DAF}" srcId="{E8997EE8-6EF2-47AE-B0D6-24F3143FD809}" destId="{CD8C7E95-24B4-4BC1-BCCD-9B753CB3A9D4}" srcOrd="0" destOrd="0" parTransId="{CBDCD179-FAE4-4EE9-A444-E40622161DCC}" sibTransId="{ED089866-0FA9-420C-8261-1041AC534F87}"/>
    <dgm:cxn modelId="{4B1D2F9A-9CFD-45B6-839B-D89B776C4D23}" type="presOf" srcId="{4B460715-91A4-4DD4-8DEA-62C810147862}" destId="{024A62B5-B95A-49DE-8A96-22DB322EBAE8}" srcOrd="0" destOrd="1" presId="urn:microsoft.com/office/officeart/2005/8/layout/list1"/>
    <dgm:cxn modelId="{4215AA9B-FA45-43CC-8500-F4CA950BB00C}" type="presOf" srcId="{E8997EE8-6EF2-47AE-B0D6-24F3143FD809}" destId="{5D32809C-987C-4AE8-99D2-9081699E6363}" srcOrd="0" destOrd="0" presId="urn:microsoft.com/office/officeart/2005/8/layout/list1"/>
    <dgm:cxn modelId="{5F5FD0A1-A49E-4A20-9A67-68E33531F1FF}" type="presOf" srcId="{E8997EE8-6EF2-47AE-B0D6-24F3143FD809}" destId="{606C86FA-419F-444A-9E44-95D400B8D57A}" srcOrd="1" destOrd="0" presId="urn:microsoft.com/office/officeart/2005/8/layout/list1"/>
    <dgm:cxn modelId="{6FC804D1-5555-4ECA-8D44-E66EE3FE3E73}" srcId="{983DD5ED-7C92-495A-A958-1E30E559B218}" destId="{E8997EE8-6EF2-47AE-B0D6-24F3143FD809}" srcOrd="1" destOrd="0" parTransId="{0E760299-8D1B-4F48-8DF4-69AD291423A6}" sibTransId="{AB4DB205-3D55-448B-897E-B4417C56793C}"/>
    <dgm:cxn modelId="{B2A3FAE9-A232-40F6-B690-249DD8645616}" type="presOf" srcId="{983DD5ED-7C92-495A-A958-1E30E559B218}" destId="{48257FD8-9033-4B33-80A8-EC1EEBD04DFE}" srcOrd="0" destOrd="0" presId="urn:microsoft.com/office/officeart/2005/8/layout/list1"/>
    <dgm:cxn modelId="{6EC00DEB-CDBE-4CAD-934D-4EFA31A7B92E}" srcId="{6B0F4947-FDC2-459F-A393-2FC7E84827EB}" destId="{F845215B-2962-4ABA-9748-376E085D7538}" srcOrd="0" destOrd="0" parTransId="{1C22E5FA-C623-4DF1-96BF-695E0F414F50}" sibTransId="{57E1EBD4-B279-46D4-87FC-42BD0E85FF9E}"/>
    <dgm:cxn modelId="{26924AEC-2A51-4A62-8590-B0583708C975}" srcId="{E8997EE8-6EF2-47AE-B0D6-24F3143FD809}" destId="{3B4E815B-B4CA-4C6E-B3DA-163A056630AC}" srcOrd="2" destOrd="0" parTransId="{2A9FC31F-7F75-4F47-88DE-FACD0625F294}" sibTransId="{C15B71B3-AE87-4B19-A874-ED3CF60B77AA}"/>
    <dgm:cxn modelId="{0CAB96ED-9CE8-43F5-B9C9-95D6A3DD4087}" type="presOf" srcId="{CD8C7E95-24B4-4BC1-BCCD-9B753CB3A9D4}" destId="{024A62B5-B95A-49DE-8A96-22DB322EBAE8}" srcOrd="0" destOrd="0" presId="urn:microsoft.com/office/officeart/2005/8/layout/list1"/>
    <dgm:cxn modelId="{883C91F4-5D5B-49F0-813B-704399706399}" type="presOf" srcId="{6B0F4947-FDC2-459F-A393-2FC7E84827EB}" destId="{781605CF-6DB6-48C8-8766-F5BE750CA69B}" srcOrd="0" destOrd="0" presId="urn:microsoft.com/office/officeart/2005/8/layout/list1"/>
    <dgm:cxn modelId="{2D4589EC-EC3A-49D6-B8FE-700D72363D23}" type="presParOf" srcId="{48257FD8-9033-4B33-80A8-EC1EEBD04DFE}" destId="{D8ADD0D7-C27E-4915-BC7C-1B5E14324EB7}" srcOrd="0" destOrd="0" presId="urn:microsoft.com/office/officeart/2005/8/layout/list1"/>
    <dgm:cxn modelId="{7FF440CD-A4F0-4066-86B1-750997861A81}" type="presParOf" srcId="{D8ADD0D7-C27E-4915-BC7C-1B5E14324EB7}" destId="{781605CF-6DB6-48C8-8766-F5BE750CA69B}" srcOrd="0" destOrd="0" presId="urn:microsoft.com/office/officeart/2005/8/layout/list1"/>
    <dgm:cxn modelId="{A1A2D7E2-04BD-4506-B591-43432051031E}" type="presParOf" srcId="{D8ADD0D7-C27E-4915-BC7C-1B5E14324EB7}" destId="{1B842EA4-5513-403E-93DC-2EB5224DDB74}" srcOrd="1" destOrd="0" presId="urn:microsoft.com/office/officeart/2005/8/layout/list1"/>
    <dgm:cxn modelId="{4F475BA7-A7FD-4036-B86C-5EE76D6042D6}" type="presParOf" srcId="{48257FD8-9033-4B33-80A8-EC1EEBD04DFE}" destId="{00279237-E599-4A56-9121-70DCC7466036}" srcOrd="1" destOrd="0" presId="urn:microsoft.com/office/officeart/2005/8/layout/list1"/>
    <dgm:cxn modelId="{BAA82C75-3168-4640-838F-AA32D3F93406}" type="presParOf" srcId="{48257FD8-9033-4B33-80A8-EC1EEBD04DFE}" destId="{698E63FA-7FCE-47EC-9932-CA5AF00E85A0}" srcOrd="2" destOrd="0" presId="urn:microsoft.com/office/officeart/2005/8/layout/list1"/>
    <dgm:cxn modelId="{C66B4C10-2856-43AD-957B-DC3C97BFC5ED}" type="presParOf" srcId="{48257FD8-9033-4B33-80A8-EC1EEBD04DFE}" destId="{347FF901-98FB-4186-8A46-9D974961DDA5}" srcOrd="3" destOrd="0" presId="urn:microsoft.com/office/officeart/2005/8/layout/list1"/>
    <dgm:cxn modelId="{FC1DFFB1-9433-4E23-906C-E7C2AD9178B1}" type="presParOf" srcId="{48257FD8-9033-4B33-80A8-EC1EEBD04DFE}" destId="{BDB32FF5-B743-4634-B82A-B6353B62379D}" srcOrd="4" destOrd="0" presId="urn:microsoft.com/office/officeart/2005/8/layout/list1"/>
    <dgm:cxn modelId="{204884A0-363E-445B-9A0B-722789A9208A}" type="presParOf" srcId="{BDB32FF5-B743-4634-B82A-B6353B62379D}" destId="{5D32809C-987C-4AE8-99D2-9081699E6363}" srcOrd="0" destOrd="0" presId="urn:microsoft.com/office/officeart/2005/8/layout/list1"/>
    <dgm:cxn modelId="{32AA5D4F-50B0-4A4D-BDE1-A9B6CB9582F7}" type="presParOf" srcId="{BDB32FF5-B743-4634-B82A-B6353B62379D}" destId="{606C86FA-419F-444A-9E44-95D400B8D57A}" srcOrd="1" destOrd="0" presId="urn:microsoft.com/office/officeart/2005/8/layout/list1"/>
    <dgm:cxn modelId="{4EB9861F-A19E-46B0-A40A-4B0545D813A9}" type="presParOf" srcId="{48257FD8-9033-4B33-80A8-EC1EEBD04DFE}" destId="{0981E1A3-FED2-42BC-89A4-E51D067AA295}" srcOrd="5" destOrd="0" presId="urn:microsoft.com/office/officeart/2005/8/layout/list1"/>
    <dgm:cxn modelId="{9790F204-8F7D-473D-9195-F14C7F8E4362}" type="presParOf" srcId="{48257FD8-9033-4B33-80A8-EC1EEBD04DFE}" destId="{024A62B5-B95A-49DE-8A96-22DB322EBAE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F0F2C-E581-4EDD-B0CD-CEB90CA05E0A}">
      <dsp:nvSpPr>
        <dsp:cNvPr id="0" name=""/>
        <dsp:cNvSpPr/>
      </dsp:nvSpPr>
      <dsp:spPr>
        <a:xfrm>
          <a:off x="998912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8E8C6-EBEC-49B8-852D-014755069072}">
      <dsp:nvSpPr>
        <dsp:cNvPr id="0" name=""/>
        <dsp:cNvSpPr/>
      </dsp:nvSpPr>
      <dsp:spPr>
        <a:xfrm>
          <a:off x="226911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Project Valence is a casual strategy game based on chemistry where you make products to fulfil a contract daily (in game day).</a:t>
          </a:r>
          <a:endParaRPr lang="en-US" sz="1300" kern="1200"/>
        </a:p>
      </dsp:txBody>
      <dsp:txXfrm>
        <a:off x="226911" y="2547409"/>
        <a:ext cx="2807273" cy="720000"/>
      </dsp:txXfrm>
    </dsp:sp>
    <dsp:sp modelId="{77B6BF16-52AD-40E2-B8C6-6BF31BBE0457}">
      <dsp:nvSpPr>
        <dsp:cNvPr id="0" name=""/>
        <dsp:cNvSpPr/>
      </dsp:nvSpPr>
      <dsp:spPr>
        <a:xfrm>
          <a:off x="4297458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AA38-7B85-4769-89CE-03CC98409F29}">
      <dsp:nvSpPr>
        <dsp:cNvPr id="0" name=""/>
        <dsp:cNvSpPr/>
      </dsp:nvSpPr>
      <dsp:spPr>
        <a:xfrm>
          <a:off x="3525458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Reframing as a “Casual Strategy Game” as we felt these labels fit better</a:t>
          </a:r>
          <a:endParaRPr lang="en-US" sz="1300" kern="1200"/>
        </a:p>
      </dsp:txBody>
      <dsp:txXfrm>
        <a:off x="3525458" y="2547409"/>
        <a:ext cx="2807273" cy="720000"/>
      </dsp:txXfrm>
    </dsp:sp>
    <dsp:sp modelId="{848D9F3A-9E86-4591-813D-5341EDA51B34}">
      <dsp:nvSpPr>
        <dsp:cNvPr id="0" name=""/>
        <dsp:cNvSpPr/>
      </dsp:nvSpPr>
      <dsp:spPr>
        <a:xfrm>
          <a:off x="7596005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7E7E2-BB6B-4FC0-96B4-704C4DB996B1}">
      <dsp:nvSpPr>
        <dsp:cNvPr id="0" name=""/>
        <dsp:cNvSpPr/>
      </dsp:nvSpPr>
      <dsp:spPr>
        <a:xfrm>
          <a:off x="6824005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Chemistry has complex equipment and nearly endless “products” that can be made in game</a:t>
          </a:r>
          <a:endParaRPr lang="en-US" sz="1300" kern="1200"/>
        </a:p>
      </dsp:txBody>
      <dsp:txXfrm>
        <a:off x="6824005" y="2547409"/>
        <a:ext cx="280727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816CB-E25D-4B01-B0E5-779B6BEFB755}">
      <dsp:nvSpPr>
        <dsp:cNvPr id="0" name=""/>
        <dsp:cNvSpPr/>
      </dsp:nvSpPr>
      <dsp:spPr>
        <a:xfrm rot="5400000">
          <a:off x="6299013" y="-2646822"/>
          <a:ext cx="809112" cy="630924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Business Case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low-fi prototype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Vlog editing / posting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Story Boarding</a:t>
          </a:r>
          <a:endParaRPr lang="en-US" sz="1100" kern="1200"/>
        </a:p>
      </dsp:txBody>
      <dsp:txXfrm rot="-5400000">
        <a:off x="3548948" y="142741"/>
        <a:ext cx="6269744" cy="730116"/>
      </dsp:txXfrm>
    </dsp:sp>
    <dsp:sp modelId="{0DE3BE33-5E9D-4DB5-9823-111CFC552DD3}">
      <dsp:nvSpPr>
        <dsp:cNvPr id="0" name=""/>
        <dsp:cNvSpPr/>
      </dsp:nvSpPr>
      <dsp:spPr>
        <a:xfrm>
          <a:off x="0" y="2102"/>
          <a:ext cx="3548948" cy="10113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Nicolas</a:t>
          </a:r>
          <a:endParaRPr lang="en-US" sz="5100" kern="1200"/>
        </a:p>
      </dsp:txBody>
      <dsp:txXfrm>
        <a:off x="49372" y="51474"/>
        <a:ext cx="3450204" cy="912646"/>
      </dsp:txXfrm>
    </dsp:sp>
    <dsp:sp modelId="{95143A90-E76D-485C-9D8B-DD4715F8B080}">
      <dsp:nvSpPr>
        <dsp:cNvPr id="0" name=""/>
        <dsp:cNvSpPr/>
      </dsp:nvSpPr>
      <dsp:spPr>
        <a:xfrm rot="5400000">
          <a:off x="6299013" y="-1584862"/>
          <a:ext cx="809112" cy="630924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Stakeholder Engagement Plan and Stakeholder Register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Jira setup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Low-fi prototyping</a:t>
          </a:r>
          <a:endParaRPr lang="en-US" sz="1100" kern="1200"/>
        </a:p>
      </dsp:txBody>
      <dsp:txXfrm rot="-5400000">
        <a:off x="3548948" y="1204701"/>
        <a:ext cx="6269744" cy="730116"/>
      </dsp:txXfrm>
    </dsp:sp>
    <dsp:sp modelId="{43BA2124-A068-407B-AB89-C73745841741}">
      <dsp:nvSpPr>
        <dsp:cNvPr id="0" name=""/>
        <dsp:cNvSpPr/>
      </dsp:nvSpPr>
      <dsp:spPr>
        <a:xfrm>
          <a:off x="0" y="1064063"/>
          <a:ext cx="3548948" cy="10113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Julian</a:t>
          </a:r>
          <a:endParaRPr lang="en-US" sz="5100" kern="1200"/>
        </a:p>
      </dsp:txBody>
      <dsp:txXfrm>
        <a:off x="49372" y="1113435"/>
        <a:ext cx="3450204" cy="912646"/>
      </dsp:txXfrm>
    </dsp:sp>
    <dsp:sp modelId="{5018BF8B-3EA0-43EA-A7D9-A7BBA3A0D2F0}">
      <dsp:nvSpPr>
        <dsp:cNvPr id="0" name=""/>
        <dsp:cNvSpPr/>
      </dsp:nvSpPr>
      <dsp:spPr>
        <a:xfrm rot="5400000">
          <a:off x="6299013" y="-522901"/>
          <a:ext cx="809112" cy="630924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Scope Statement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low-fi prototype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Story Boarding</a:t>
          </a:r>
          <a:endParaRPr lang="en-US" sz="1100" kern="1200"/>
        </a:p>
      </dsp:txBody>
      <dsp:txXfrm rot="-5400000">
        <a:off x="3548948" y="2266662"/>
        <a:ext cx="6269744" cy="730116"/>
      </dsp:txXfrm>
    </dsp:sp>
    <dsp:sp modelId="{9ECE1A48-966B-4F58-928A-24681AA3F61F}">
      <dsp:nvSpPr>
        <dsp:cNvPr id="0" name=""/>
        <dsp:cNvSpPr/>
      </dsp:nvSpPr>
      <dsp:spPr>
        <a:xfrm>
          <a:off x="0" y="2126023"/>
          <a:ext cx="3548948" cy="10113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Michael</a:t>
          </a:r>
          <a:endParaRPr lang="en-US" sz="5100" kern="1200"/>
        </a:p>
      </dsp:txBody>
      <dsp:txXfrm>
        <a:off x="49372" y="2175395"/>
        <a:ext cx="3450204" cy="912646"/>
      </dsp:txXfrm>
    </dsp:sp>
    <dsp:sp modelId="{ACEC1930-2EFB-4E34-8BD0-435AAE026D3C}">
      <dsp:nvSpPr>
        <dsp:cNvPr id="0" name=""/>
        <dsp:cNvSpPr/>
      </dsp:nvSpPr>
      <dsp:spPr>
        <a:xfrm rot="5400000">
          <a:off x="6299013" y="539058"/>
          <a:ext cx="809112" cy="630924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Raci Chart, Requirements and Communication Plan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low-fi prototype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Scrum Visual Aid creation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Story board</a:t>
          </a:r>
          <a:endParaRPr lang="en-US" sz="1100" kern="1200"/>
        </a:p>
      </dsp:txBody>
      <dsp:txXfrm rot="-5400000">
        <a:off x="3548948" y="3328621"/>
        <a:ext cx="6269744" cy="730116"/>
      </dsp:txXfrm>
    </dsp:sp>
    <dsp:sp modelId="{AB1ADD8A-8132-448F-9B2D-7C0F107463AE}">
      <dsp:nvSpPr>
        <dsp:cNvPr id="0" name=""/>
        <dsp:cNvSpPr/>
      </dsp:nvSpPr>
      <dsp:spPr>
        <a:xfrm>
          <a:off x="0" y="3187984"/>
          <a:ext cx="3548948" cy="10113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Cameron</a:t>
          </a:r>
          <a:endParaRPr lang="en-US" sz="5100" kern="1200"/>
        </a:p>
      </dsp:txBody>
      <dsp:txXfrm>
        <a:off x="49372" y="3237356"/>
        <a:ext cx="3450204" cy="912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6796B-E560-4165-973C-847A862AA196}">
      <dsp:nvSpPr>
        <dsp:cNvPr id="0" name=""/>
        <dsp:cNvSpPr/>
      </dsp:nvSpPr>
      <dsp:spPr>
        <a:xfrm>
          <a:off x="720179" y="127566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F29B9-98FB-487E-980F-675B35AD8B6B}">
      <dsp:nvSpPr>
        <dsp:cNvPr id="0" name=""/>
        <dsp:cNvSpPr/>
      </dsp:nvSpPr>
      <dsp:spPr>
        <a:xfrm>
          <a:off x="22517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baseline="0"/>
            <a:t>Create a relaxing and casual game based on chemistry inspired by ‘Plate Up’</a:t>
          </a:r>
          <a:endParaRPr lang="en-US" sz="1100" kern="1200"/>
        </a:p>
      </dsp:txBody>
      <dsp:txXfrm>
        <a:off x="225179" y="2355670"/>
        <a:ext cx="1800000" cy="720000"/>
      </dsp:txXfrm>
    </dsp:sp>
    <dsp:sp modelId="{E7B050FD-E6EB-43FA-98E9-3B72B94E9DF2}">
      <dsp:nvSpPr>
        <dsp:cNvPr id="0" name=""/>
        <dsp:cNvSpPr/>
      </dsp:nvSpPr>
      <dsp:spPr>
        <a:xfrm>
          <a:off x="2835180" y="127566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C185F-4CA5-4E1D-A872-6C294AEC06C1}">
      <dsp:nvSpPr>
        <dsp:cNvPr id="0" name=""/>
        <dsp:cNvSpPr/>
      </dsp:nvSpPr>
      <dsp:spPr>
        <a:xfrm>
          <a:off x="234018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baseline="0"/>
            <a:t>Contract Based system</a:t>
          </a:r>
          <a:endParaRPr lang="en-US" sz="1100" kern="1200"/>
        </a:p>
      </dsp:txBody>
      <dsp:txXfrm>
        <a:off x="2340180" y="2355670"/>
        <a:ext cx="1800000" cy="720000"/>
      </dsp:txXfrm>
    </dsp:sp>
    <dsp:sp modelId="{77ABE9C5-2FDA-452E-BC5D-49AE144264CE}">
      <dsp:nvSpPr>
        <dsp:cNvPr id="0" name=""/>
        <dsp:cNvSpPr/>
      </dsp:nvSpPr>
      <dsp:spPr>
        <a:xfrm>
          <a:off x="4950180" y="127566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69CC-F52C-448F-8841-95EE7CCB0C2A}">
      <dsp:nvSpPr>
        <dsp:cNvPr id="0" name=""/>
        <dsp:cNvSpPr/>
      </dsp:nvSpPr>
      <dsp:spPr>
        <a:xfrm>
          <a:off x="445518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baseline="0"/>
            <a:t>Randomness is desired to keep the game interesting</a:t>
          </a:r>
          <a:endParaRPr lang="en-US" sz="1100" kern="1200"/>
        </a:p>
      </dsp:txBody>
      <dsp:txXfrm>
        <a:off x="4455180" y="2355670"/>
        <a:ext cx="1800000" cy="720000"/>
      </dsp:txXfrm>
    </dsp:sp>
    <dsp:sp modelId="{3A354AA5-AF96-416F-88D4-34932E03D0E6}">
      <dsp:nvSpPr>
        <dsp:cNvPr id="0" name=""/>
        <dsp:cNvSpPr/>
      </dsp:nvSpPr>
      <dsp:spPr>
        <a:xfrm>
          <a:off x="7065180" y="127566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38A0E-4A96-4C29-BEA0-F8EC18D74163}">
      <dsp:nvSpPr>
        <dsp:cNvPr id="0" name=""/>
        <dsp:cNvSpPr/>
      </dsp:nvSpPr>
      <dsp:spPr>
        <a:xfrm>
          <a:off x="657018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baseline="0"/>
            <a:t>Record the ‘story’ of the run to have a record of all runs completed</a:t>
          </a:r>
          <a:endParaRPr lang="en-US" sz="1100" kern="1200"/>
        </a:p>
      </dsp:txBody>
      <dsp:txXfrm>
        <a:off x="6570180" y="235567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39686-F807-4664-8A10-CF7142336325}">
      <dsp:nvSpPr>
        <dsp:cNvPr id="0" name=""/>
        <dsp:cNvSpPr/>
      </dsp:nvSpPr>
      <dsp:spPr>
        <a:xfrm>
          <a:off x="3414" y="185589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19008-914B-49B9-A9F6-0164FB5255CC}">
      <dsp:nvSpPr>
        <dsp:cNvPr id="0" name=""/>
        <dsp:cNvSpPr/>
      </dsp:nvSpPr>
      <dsp:spPr>
        <a:xfrm>
          <a:off x="3414" y="1738799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Technical</a:t>
          </a:r>
          <a:endParaRPr lang="en-US" sz="3600" kern="1200"/>
        </a:p>
      </dsp:txBody>
      <dsp:txXfrm>
        <a:off x="3414" y="1738799"/>
        <a:ext cx="3948750" cy="592312"/>
      </dsp:txXfrm>
    </dsp:sp>
    <dsp:sp modelId="{3753467E-DD7A-4A1B-98DC-BA348E5BAC47}">
      <dsp:nvSpPr>
        <dsp:cNvPr id="0" name=""/>
        <dsp:cNvSpPr/>
      </dsp:nvSpPr>
      <dsp:spPr>
        <a:xfrm>
          <a:off x="3414" y="2410714"/>
          <a:ext cx="3948750" cy="1755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8gb Ram max usage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Runs on low power GPUs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Controller support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Runs on Windows and Linux</a:t>
          </a:r>
          <a:endParaRPr lang="en-US" sz="1700" kern="1200"/>
        </a:p>
      </dsp:txBody>
      <dsp:txXfrm>
        <a:off x="3414" y="2410714"/>
        <a:ext cx="3948750" cy="1755032"/>
      </dsp:txXfrm>
    </dsp:sp>
    <dsp:sp modelId="{6E8DDD2A-89AE-48D5-9045-632852C85921}">
      <dsp:nvSpPr>
        <dsp:cNvPr id="0" name=""/>
        <dsp:cNvSpPr/>
      </dsp:nvSpPr>
      <dsp:spPr>
        <a:xfrm>
          <a:off x="4643195" y="185589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56C23-E7B9-48E3-BCE2-3CB615CD623D}">
      <dsp:nvSpPr>
        <dsp:cNvPr id="0" name=""/>
        <dsp:cNvSpPr/>
      </dsp:nvSpPr>
      <dsp:spPr>
        <a:xfrm>
          <a:off x="4643195" y="1738799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Functional</a:t>
          </a:r>
          <a:endParaRPr lang="en-US" sz="3600" kern="1200"/>
        </a:p>
      </dsp:txBody>
      <dsp:txXfrm>
        <a:off x="4643195" y="1738799"/>
        <a:ext cx="3948750" cy="592312"/>
      </dsp:txXfrm>
    </dsp:sp>
    <dsp:sp modelId="{EEFAD235-A6CB-46EA-A376-1793B8319464}">
      <dsp:nvSpPr>
        <dsp:cNvPr id="0" name=""/>
        <dsp:cNvSpPr/>
      </dsp:nvSpPr>
      <dsp:spPr>
        <a:xfrm>
          <a:off x="4643195" y="2410714"/>
          <a:ext cx="3948750" cy="1755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Room is randomly generated at the start of each playthrough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Unlock order is pseudorandom (need to meet minimum requirement before its random)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Tutorial Level</a:t>
          </a:r>
          <a:endParaRPr lang="en-US" sz="1700" kern="1200"/>
        </a:p>
      </dsp:txBody>
      <dsp:txXfrm>
        <a:off x="4643195" y="2410714"/>
        <a:ext cx="3948750" cy="1755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6BC94-6C8E-4629-933A-E854901E2E41}">
      <dsp:nvSpPr>
        <dsp:cNvPr id="0" name=""/>
        <dsp:cNvSpPr/>
      </dsp:nvSpPr>
      <dsp:spPr>
        <a:xfrm>
          <a:off x="2686" y="353802"/>
          <a:ext cx="2618898" cy="858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baseline="0"/>
            <a:t>Detailed level design desires</a:t>
          </a:r>
          <a:endParaRPr lang="en-US" sz="2400" kern="1200"/>
        </a:p>
      </dsp:txBody>
      <dsp:txXfrm>
        <a:off x="2686" y="353802"/>
        <a:ext cx="2618898" cy="858243"/>
      </dsp:txXfrm>
    </dsp:sp>
    <dsp:sp modelId="{07742C09-84A6-4BA8-AE0C-4096F5CE2D5A}">
      <dsp:nvSpPr>
        <dsp:cNvPr id="0" name=""/>
        <dsp:cNvSpPr/>
      </dsp:nvSpPr>
      <dsp:spPr>
        <a:xfrm>
          <a:off x="2686" y="1212045"/>
          <a:ext cx="2618898" cy="2785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/>
            <a:t>New laboratory walls each run (not each day)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/>
            <a:t>Explore and re-arrange the laboratory</a:t>
          </a:r>
          <a:endParaRPr lang="en-US" sz="2400" kern="1200"/>
        </a:p>
      </dsp:txBody>
      <dsp:txXfrm>
        <a:off x="2686" y="1212045"/>
        <a:ext cx="2618898" cy="2785488"/>
      </dsp:txXfrm>
    </dsp:sp>
    <dsp:sp modelId="{D21C54C8-1D49-4458-B9BD-F4C41907CD44}">
      <dsp:nvSpPr>
        <dsp:cNvPr id="0" name=""/>
        <dsp:cNvSpPr/>
      </dsp:nvSpPr>
      <dsp:spPr>
        <a:xfrm>
          <a:off x="2988230" y="353802"/>
          <a:ext cx="2618898" cy="858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baseline="0"/>
            <a:t>Player Mechanics</a:t>
          </a:r>
          <a:endParaRPr lang="en-US" sz="2400" kern="1200"/>
        </a:p>
      </dsp:txBody>
      <dsp:txXfrm>
        <a:off x="2988230" y="353802"/>
        <a:ext cx="2618898" cy="858243"/>
      </dsp:txXfrm>
    </dsp:sp>
    <dsp:sp modelId="{4E26C520-DB18-41B1-AC09-786C2CE201DE}">
      <dsp:nvSpPr>
        <dsp:cNvPr id="0" name=""/>
        <dsp:cNvSpPr/>
      </dsp:nvSpPr>
      <dsp:spPr>
        <a:xfrm>
          <a:off x="2988230" y="1212045"/>
          <a:ext cx="2618898" cy="2785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/>
            <a:t>Tired contracts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/>
            <a:t>Build Phase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/>
            <a:t>End of game if contract is failed</a:t>
          </a:r>
          <a:endParaRPr lang="en-US" sz="2400" kern="1200"/>
        </a:p>
      </dsp:txBody>
      <dsp:txXfrm>
        <a:off x="2988230" y="1212045"/>
        <a:ext cx="2618898" cy="2785488"/>
      </dsp:txXfrm>
    </dsp:sp>
    <dsp:sp modelId="{21158878-45B0-4D73-841B-24D79184557E}">
      <dsp:nvSpPr>
        <dsp:cNvPr id="0" name=""/>
        <dsp:cNvSpPr/>
      </dsp:nvSpPr>
      <dsp:spPr>
        <a:xfrm>
          <a:off x="5973775" y="353802"/>
          <a:ext cx="2618898" cy="858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baseline="0"/>
            <a:t>Post Game</a:t>
          </a:r>
          <a:endParaRPr lang="en-US" sz="2400" kern="1200"/>
        </a:p>
      </dsp:txBody>
      <dsp:txXfrm>
        <a:off x="5973775" y="353802"/>
        <a:ext cx="2618898" cy="858243"/>
      </dsp:txXfrm>
    </dsp:sp>
    <dsp:sp modelId="{9B9B9C46-93C4-4D83-9023-8E4364FD2ABF}">
      <dsp:nvSpPr>
        <dsp:cNvPr id="0" name=""/>
        <dsp:cNvSpPr/>
      </dsp:nvSpPr>
      <dsp:spPr>
        <a:xfrm>
          <a:off x="5973775" y="1212045"/>
          <a:ext cx="2618898" cy="2785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/>
            <a:t>See paths taken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/>
            <a:t>See what I could not create in a run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/>
            <a:t>Spend currency</a:t>
          </a:r>
          <a:endParaRPr lang="en-US" sz="2400" kern="1200"/>
        </a:p>
      </dsp:txBody>
      <dsp:txXfrm>
        <a:off x="5973775" y="1212045"/>
        <a:ext cx="2618898" cy="27854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E63FA-7FCE-47EC-9932-CA5AF00E85A0}">
      <dsp:nvSpPr>
        <dsp:cNvPr id="0" name=""/>
        <dsp:cNvSpPr/>
      </dsp:nvSpPr>
      <dsp:spPr>
        <a:xfrm>
          <a:off x="0" y="379488"/>
          <a:ext cx="9858191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520700" rIns="76510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ighlight>
                <a:srgbClr val="FFFF00"/>
              </a:highlight>
            </a:rPr>
            <a:t>Yellow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kern="1200" dirty="0"/>
            <a:t>No running code, very little proof of concept work</a:t>
          </a:r>
          <a:endParaRPr lang="en-US" sz="2500" kern="1200" dirty="0"/>
        </a:p>
      </dsp:txBody>
      <dsp:txXfrm>
        <a:off x="0" y="379488"/>
        <a:ext cx="9858191" cy="1456875"/>
      </dsp:txXfrm>
    </dsp:sp>
    <dsp:sp modelId="{1B842EA4-5513-403E-93DC-2EB5224DDB74}">
      <dsp:nvSpPr>
        <dsp:cNvPr id="0" name=""/>
        <dsp:cNvSpPr/>
      </dsp:nvSpPr>
      <dsp:spPr>
        <a:xfrm>
          <a:off x="492909" y="10488"/>
          <a:ext cx="6900733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Colour status</a:t>
          </a:r>
          <a:endParaRPr lang="en-US" sz="2500" kern="1200"/>
        </a:p>
      </dsp:txBody>
      <dsp:txXfrm>
        <a:off x="528935" y="46514"/>
        <a:ext cx="6828681" cy="665948"/>
      </dsp:txXfrm>
    </dsp:sp>
    <dsp:sp modelId="{024A62B5-B95A-49DE-8A96-22DB322EBAE8}">
      <dsp:nvSpPr>
        <dsp:cNvPr id="0" name=""/>
        <dsp:cNvSpPr/>
      </dsp:nvSpPr>
      <dsp:spPr>
        <a:xfrm>
          <a:off x="0" y="2350852"/>
          <a:ext cx="9858191" cy="185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520700" rIns="76510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Increase in meeting time allocation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Group working sessions planned weekly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0" y="2350852"/>
        <a:ext cx="9858191" cy="1850625"/>
      </dsp:txXfrm>
    </dsp:sp>
    <dsp:sp modelId="{606C86FA-419F-444A-9E44-95D400B8D57A}">
      <dsp:nvSpPr>
        <dsp:cNvPr id="0" name=""/>
        <dsp:cNvSpPr/>
      </dsp:nvSpPr>
      <dsp:spPr>
        <a:xfrm>
          <a:off x="492909" y="1971364"/>
          <a:ext cx="6900733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How to get back to green</a:t>
          </a:r>
          <a:endParaRPr lang="en-US" sz="2500" kern="1200"/>
        </a:p>
      </dsp:txBody>
      <dsp:txXfrm>
        <a:off x="528935" y="2007390"/>
        <a:ext cx="6828681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2645F-FAD0-4C73-AAA3-65B3F10E2E8A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9D1EA-B4D7-40EA-8590-A0D8264950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4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9D1EA-B4D7-40EA-8590-A0D82649508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87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197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72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1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3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845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9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79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6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0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3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3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61A8D3-3B7D-4EDB-BBE7-7DB03019F45E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5D88AE-7F88-491A-A0D3-C634CDDE5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4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C23C-DEDB-A93A-3D02-7A5A86D1B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Valence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6B84E-770F-613F-9933-B3CB55CF6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October 23</a:t>
            </a:r>
            <a:r>
              <a:rPr lang="en-CA" baseline="30000" dirty="0"/>
              <a:t>rd</a:t>
            </a:r>
            <a:r>
              <a:rPr lang="en-CA" dirty="0"/>
              <a:t>, 2023</a:t>
            </a:r>
          </a:p>
          <a:p>
            <a:r>
              <a:rPr lang="en-CA" dirty="0"/>
              <a:t>Nicolas Ansell, Julian Gonzales Michael </a:t>
            </a:r>
            <a:r>
              <a:rPr lang="en-CA" dirty="0" err="1"/>
              <a:t>Osachoff</a:t>
            </a:r>
            <a:r>
              <a:rPr lang="en-CA" dirty="0"/>
              <a:t>, Cameron Wilson</a:t>
            </a:r>
          </a:p>
        </p:txBody>
      </p:sp>
    </p:spTree>
    <p:extLst>
      <p:ext uri="{BB962C8B-B14F-4D97-AF65-F5344CB8AC3E}">
        <p14:creationId xmlns:p14="http://schemas.microsoft.com/office/powerpoint/2010/main" val="16076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26B59-CDD1-7879-992D-D41652AB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387391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Storyboard cont.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5FCE9-FD99-F443-79C7-2FDA848D9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2135476"/>
            <a:ext cx="6616823" cy="25805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43A-9743-B99C-F63C-7FD83DF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C3C4-7FFF-3D3A-E73A-19A00985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MVP #1 – Playtest, Completed by November 20th</a:t>
            </a:r>
          </a:p>
          <a:p>
            <a:pPr lvl="1"/>
            <a:r>
              <a:rPr lang="en-CA" dirty="0"/>
              <a:t>Tutorial Level Complete</a:t>
            </a:r>
          </a:p>
          <a:p>
            <a:pPr lvl="1"/>
            <a:r>
              <a:rPr lang="en-CA" dirty="0"/>
              <a:t>Basic products (~2) that can be made within 2 machines</a:t>
            </a:r>
          </a:p>
          <a:p>
            <a:pPr lvl="1"/>
            <a:r>
              <a:rPr lang="en-CA" dirty="0"/>
              <a:t>Contract Selections (~4 contract options)</a:t>
            </a:r>
          </a:p>
          <a:p>
            <a:pPr lvl="1"/>
            <a:r>
              <a:rPr lang="en-CA" dirty="0"/>
              <a:t>Single lab layout (not yet random)</a:t>
            </a:r>
          </a:p>
          <a:p>
            <a:pPr lvl="1"/>
            <a:r>
              <a:rPr lang="en-CA" dirty="0"/>
              <a:t>Post play screen implementation for pass and failure</a:t>
            </a:r>
          </a:p>
          <a:p>
            <a:pPr lvl="1"/>
            <a:r>
              <a:rPr lang="en-CA" dirty="0"/>
              <a:t>Simple Audio assets (music nice to have, not need to have)</a:t>
            </a:r>
          </a:p>
          <a:p>
            <a:r>
              <a:rPr lang="en-CA" dirty="0"/>
              <a:t>MVP #2 – Increase Randomness!  Completed by January 20</a:t>
            </a:r>
            <a:r>
              <a:rPr lang="en-CA" baseline="30000" dirty="0"/>
              <a:t>th</a:t>
            </a:r>
            <a:endParaRPr lang="en-CA" dirty="0"/>
          </a:p>
          <a:p>
            <a:pPr lvl="1"/>
            <a:r>
              <a:rPr lang="en-CA" dirty="0"/>
              <a:t>Random Level Generation</a:t>
            </a:r>
          </a:p>
          <a:p>
            <a:pPr lvl="1"/>
            <a:r>
              <a:rPr lang="en-CA" dirty="0"/>
              <a:t>More verbose story creation</a:t>
            </a:r>
          </a:p>
          <a:p>
            <a:pPr lvl="1"/>
            <a:r>
              <a:rPr lang="en-CA" dirty="0"/>
              <a:t>Increase products</a:t>
            </a:r>
          </a:p>
          <a:p>
            <a:pPr lvl="1"/>
            <a:r>
              <a:rPr lang="en-CA" dirty="0"/>
              <a:t>Add 2 More machines (TBD the machines)</a:t>
            </a:r>
          </a:p>
          <a:p>
            <a:pPr lvl="1"/>
            <a:r>
              <a:rPr lang="en-CA" dirty="0"/>
              <a:t>Store implementation</a:t>
            </a:r>
          </a:p>
          <a:p>
            <a:pPr lvl="1"/>
            <a:r>
              <a:rPr lang="en-CA" dirty="0"/>
              <a:t>Master list of unlockable items</a:t>
            </a:r>
          </a:p>
          <a:p>
            <a:pPr lvl="1"/>
            <a:r>
              <a:rPr lang="en-CA" dirty="0"/>
              <a:t>Add Machine animations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80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43A-9743-B99C-F63C-7FD83DF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Roadmap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C3C4-7FFF-3D3A-E73A-19A00985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MVP #3 – Implement RAMS! Completed sometime in early March</a:t>
            </a:r>
          </a:p>
          <a:p>
            <a:pPr lvl="1"/>
            <a:r>
              <a:rPr lang="en-CA" dirty="0"/>
              <a:t>Player has increased methods of failure (slips, trips, falls, explosions?)</a:t>
            </a:r>
          </a:p>
          <a:p>
            <a:pPr lvl="1"/>
            <a:r>
              <a:rPr lang="en-CA" dirty="0"/>
              <a:t>Add more dangerous machines and recipes</a:t>
            </a:r>
          </a:p>
          <a:p>
            <a:pPr lvl="1"/>
            <a:r>
              <a:rPr lang="en-CA" dirty="0"/>
              <a:t>Clients are now characters instead of abstract names</a:t>
            </a:r>
          </a:p>
          <a:p>
            <a:pPr lvl="1"/>
            <a:r>
              <a:rPr lang="en-CA" dirty="0"/>
              <a:t>Mini Game implementation for 2 machines</a:t>
            </a:r>
          </a:p>
          <a:p>
            <a:pPr lvl="1"/>
            <a:endParaRPr lang="en-CA" dirty="0"/>
          </a:p>
          <a:p>
            <a:r>
              <a:rPr lang="en-CA" dirty="0"/>
              <a:t>MVP #4 – Beta release, Completed before project day</a:t>
            </a:r>
          </a:p>
          <a:p>
            <a:pPr lvl="1"/>
            <a:r>
              <a:rPr lang="en-CA" dirty="0"/>
              <a:t>6 Machines, 25 recipes (loose numbers)</a:t>
            </a:r>
          </a:p>
          <a:p>
            <a:pPr lvl="1"/>
            <a:r>
              <a:rPr lang="en-CA" dirty="0"/>
              <a:t>Character augmentations / customizations</a:t>
            </a:r>
          </a:p>
          <a:p>
            <a:pPr lvl="1"/>
            <a:r>
              <a:rPr lang="en-CA" dirty="0"/>
              <a:t>Tired Machines</a:t>
            </a:r>
          </a:p>
          <a:p>
            <a:pPr lvl="1"/>
            <a:r>
              <a:rPr lang="en-CA" dirty="0"/>
              <a:t>Meta store</a:t>
            </a:r>
          </a:p>
          <a:p>
            <a:pPr lvl="1"/>
            <a:r>
              <a:rPr lang="en-CA" dirty="0"/>
              <a:t>In game store</a:t>
            </a:r>
          </a:p>
          <a:p>
            <a:pPr lvl="1"/>
            <a:r>
              <a:rPr lang="en-CA" dirty="0"/>
              <a:t>Mini Game implementation for most machines</a:t>
            </a:r>
          </a:p>
          <a:p>
            <a:pPr lvl="1"/>
            <a:r>
              <a:rPr lang="en-CA" dirty="0"/>
              <a:t>Music for menus, normal play and “near failure” states</a:t>
            </a:r>
          </a:p>
          <a:p>
            <a:pPr lvl="1"/>
            <a:endParaRPr lang="en-CA" dirty="0"/>
          </a:p>
          <a:p>
            <a:r>
              <a:rPr lang="en-CA" dirty="0"/>
              <a:t>MVP #5 – Version 1.0, More fun with friends!</a:t>
            </a:r>
          </a:p>
          <a:p>
            <a:pPr lvl="1"/>
            <a:r>
              <a:rPr lang="en-CA" dirty="0"/>
              <a:t>Multiplayer! </a:t>
            </a:r>
          </a:p>
          <a:p>
            <a:pPr lvl="1"/>
            <a:r>
              <a:rPr lang="en-CA" dirty="0"/>
              <a:t>Stock is no longer infinite, it costs money (in-game, not real)!</a:t>
            </a:r>
          </a:p>
          <a:p>
            <a:pPr lvl="1"/>
            <a:r>
              <a:rPr lang="en-CA" dirty="0"/>
              <a:t>Product Purity</a:t>
            </a:r>
          </a:p>
          <a:p>
            <a:pPr lvl="1"/>
            <a:r>
              <a:rPr lang="en-CA" dirty="0"/>
              <a:t>Mini Game implementation for all machines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3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6B59-CDD1-7879-992D-D41652AB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FC6C-F389-C690-C39A-A0261236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Obtain Visual Asset Pack (within the next few days)</a:t>
            </a:r>
          </a:p>
          <a:p>
            <a:r>
              <a:rPr lang="en-CA" dirty="0"/>
              <a:t>Prioritization of tasks for MVP #1 (after this scrum)</a:t>
            </a:r>
          </a:p>
          <a:p>
            <a:r>
              <a:rPr lang="en-CA" dirty="0"/>
              <a:t>Finalize the set of code style guidelines</a:t>
            </a:r>
          </a:p>
          <a:p>
            <a:pPr lvl="0"/>
            <a:r>
              <a:rPr lang="en-CA" dirty="0"/>
              <a:t>Planning Machines / Products to implement in future MVPs</a:t>
            </a:r>
          </a:p>
          <a:p>
            <a:pPr lvl="0"/>
            <a:r>
              <a:rPr lang="en-CA" dirty="0"/>
              <a:t>Make a ubiquitous language sheet</a:t>
            </a:r>
          </a:p>
          <a:p>
            <a:pPr lvl="0"/>
            <a:r>
              <a:rPr lang="en-CA" dirty="0"/>
              <a:t>Most of MVP #1 should be completed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FFB02-AFC1-B03E-33C3-7F974292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CA"/>
              <a:t>Reflection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55F8450-ADC3-AED8-7F35-223339878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73916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45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50C10-64FC-574D-1808-970EE938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CA" dirty="0"/>
              <a:t>What is Project Valence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147241-B421-A8F9-27BB-5DFE1537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228451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50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50C10-64FC-574D-1808-970EE938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CA" dirty="0"/>
              <a:t>Individual Contributions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3FDFBB-57FF-2A71-FEEB-4F6D0F1A7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3743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30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0C10-64FC-574D-1808-970EE938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Similar Games to Project 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2132-7DE7-6C92-5B82-D0D516E3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Plate Up, our main inspiration</a:t>
            </a:r>
          </a:p>
          <a:p>
            <a:r>
              <a:rPr lang="en-CA" dirty="0"/>
              <a:t>Binding of Issac</a:t>
            </a:r>
          </a:p>
          <a:p>
            <a:r>
              <a:rPr lang="en-CA" dirty="0"/>
              <a:t>Ideas taken from For the King</a:t>
            </a:r>
          </a:p>
          <a:p>
            <a:r>
              <a:rPr lang="en-CA" dirty="0" err="1"/>
              <a:t>Factorio</a:t>
            </a:r>
            <a:r>
              <a:rPr lang="en-CA" dirty="0"/>
              <a:t> (different machines for different things)</a:t>
            </a:r>
          </a:p>
          <a:p>
            <a:r>
              <a:rPr lang="en-CA" dirty="0"/>
              <a:t>Stardew Valley (inspiration for some assets)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5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0C10-64FC-574D-1808-970EE938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CA" dirty="0"/>
              <a:t>Documentation</a:t>
            </a: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59459E12-6C88-D5FF-7B80-DC8FC99D2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4" r="12714" b="-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2132-7DE7-6C92-5B82-D0D516E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en-CA" dirty="0"/>
              <a:t>Business Case</a:t>
            </a:r>
          </a:p>
          <a:p>
            <a:r>
              <a:rPr lang="en-CA" dirty="0"/>
              <a:t>Communication Management</a:t>
            </a:r>
          </a:p>
          <a:p>
            <a:r>
              <a:rPr lang="en-CA" dirty="0"/>
              <a:t>Project Requirements</a:t>
            </a:r>
          </a:p>
          <a:p>
            <a:r>
              <a:rPr lang="en-CA" dirty="0"/>
              <a:t>Project Scope Statement</a:t>
            </a:r>
          </a:p>
          <a:p>
            <a:r>
              <a:rPr lang="en-CA" dirty="0"/>
              <a:t>RACI Chart</a:t>
            </a:r>
          </a:p>
          <a:p>
            <a:r>
              <a:rPr lang="en-CA" dirty="0"/>
              <a:t>Stakeholder Register</a:t>
            </a:r>
          </a:p>
          <a:p>
            <a:r>
              <a:rPr lang="en-CA" dirty="0"/>
              <a:t>Stakeholder Engagement Plan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10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94F0-5A4D-E3E3-F643-9A121F97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Case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B2E421-CD1D-FC58-2C7C-26C317DF65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28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509D-3DB8-8401-9655-E115DFF8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7889E-1D29-BA25-E11F-C660E1EB59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41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868A-939E-E2A8-8F29-C3314504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Scope Statement</a:t>
            </a:r>
            <a:endParaRPr lang="en-CA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99EC3F6-6597-BA01-5197-463BDF8B0F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3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C6CB-BE5E-1FE4-21AA-301C768E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3036258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Storyboard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0DEB5-AA2F-388A-8B92-54D382ED5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48" y="484632"/>
            <a:ext cx="6033076" cy="58822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01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151</TotalTime>
  <Words>641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Project Valence</vt:lpstr>
      <vt:lpstr>What is Project Valence</vt:lpstr>
      <vt:lpstr>Individual Contributions</vt:lpstr>
      <vt:lpstr>Similar Games to Project Valence</vt:lpstr>
      <vt:lpstr>Documentation</vt:lpstr>
      <vt:lpstr>Business Case </vt:lpstr>
      <vt:lpstr>Requirements</vt:lpstr>
      <vt:lpstr>Scope Statement</vt:lpstr>
      <vt:lpstr>Storyboard</vt:lpstr>
      <vt:lpstr>Storyboard cont.</vt:lpstr>
      <vt:lpstr>Roadmap</vt:lpstr>
      <vt:lpstr>Roadmap cont.</vt:lpstr>
      <vt:lpstr>Future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Valence</dc:title>
  <dc:creator>Cameron Wilson</dc:creator>
  <cp:lastModifiedBy>Cameron Wilson</cp:lastModifiedBy>
  <cp:revision>1</cp:revision>
  <dcterms:created xsi:type="dcterms:W3CDTF">2023-10-22T01:58:26Z</dcterms:created>
  <dcterms:modified xsi:type="dcterms:W3CDTF">2023-10-22T04:30:25Z</dcterms:modified>
</cp:coreProperties>
</file>