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A881-57A9-4148-B950-AA4F690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1D72B-6E5E-466B-8AC2-701DFE20F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9CFE-4AA6-4FBC-B746-B8580EEB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8C20-9BFE-49EF-8FA9-B043A26F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5D1D-0F8E-4509-B92F-9F0A4A4C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527B-8546-42F1-B268-4A50B89D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2E05-0C74-456C-B63C-80107AEAE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AFBF-71FD-4BEE-AF70-7A07965B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C2F8-EC04-4574-B28E-AB394651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9CA7-350B-4E99-A6F7-C27B624B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4D2F8-DC0D-4B29-B530-C6851561C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5AECE-B967-43ED-B092-18863271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26FFF-606C-45C2-BBC0-79F618A0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92A4-BB12-4FAA-AD36-76E2289D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F70B-A7FA-4821-9284-9F4F1F0F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DDAA-CDD1-4DC4-90F3-9A8BC751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5851-F5B2-4E7D-98A5-C7DEB082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C5EF-D7F3-40BC-B1FA-5400D0F9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7647-D01A-4134-9AF1-5B98A05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95FCD-C768-493C-8EFA-38B23B67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4DA3-7E8B-4B31-9941-F874F231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D746-B50D-4439-85A6-44642566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1917-074A-4C95-9E50-F518555F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95E3-EC7C-45DF-B364-F530ECE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853B-71AF-494B-909D-C0377759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F7A9-DD62-4C45-B88B-09202887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F451-7C91-42E2-A715-4F914F98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8BD2-9C20-454E-A3D3-ABD4ED59B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51FFA-807B-49EE-AE3F-D2F78D53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0DFB-31D1-4926-860D-6A1A7DB8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F4D28-D626-4850-9278-E57FCA3B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3C67-4C2A-4E7E-9E7D-79303382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3B6F-3BC1-402F-AB32-1D5D87B1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9CBA-C27D-40AE-8FD2-6610777F4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F827F-C356-484D-BB72-982EEE37D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181CF-B6DA-4956-BE7F-84C6C5AA3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79CDC-B8A6-43E5-853B-0C3A71F0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5F460-A4E7-4C6F-A9E9-32D99FD2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2B622-856F-4E11-B31F-3A929211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792-B782-4A81-9DB9-4BF5178E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5ED9F-AD2B-4EF4-A62B-25FF9AE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0A83C-3698-42E5-88AD-2EFACEBA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CEA2E-BC4A-4588-A0EB-6C25B1FA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35F0C-147B-4B1B-9600-115C32C6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F8703-2338-4EC2-8477-B693F5F0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B5A3-0AE5-42EC-992C-62D2F3D6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4B4C-AE5A-477F-888D-0DDF4731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0B14-2CEF-472B-8F1F-DC8503A1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2D5D3-BBBC-4FCA-A823-7B6167E35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8E5F8-5EBB-4E15-92FA-51F727E0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52D0C-2185-481C-8FA3-0FC6EB45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FF922-D2D0-48FB-BF04-E1BC30E9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4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8990-FC70-40BC-A4DF-06F7DEBD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68D90-5894-428F-AF2D-1638A909F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9B50C-40E7-4D18-9467-DF284C1B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03E06-F15C-4255-B88F-815AC49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521C4-E335-48F4-9526-7FD0D808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B293B-A690-45F3-9D1E-BB7F6370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3354C-4B4E-4CAF-9ACB-7D793BBE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AD4E-86CD-49E4-8833-A8759CFC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4FBC-C7AB-467D-A2DC-5AF760380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67F5-7C36-4CB1-BF9D-D619EB15AA9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B7D2-9643-48A1-94AA-3F58FB246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687B3-4ACE-4978-93F1-63294DB71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3D91-A4F4-4B38-9A0F-6EE767E9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800E-0C6F-4C68-9559-95BD897AB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95622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8F717-9B0A-4525-94C4-D2BD6368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063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Summary and Interesting Cases from</a:t>
            </a:r>
          </a:p>
          <a:p>
            <a:r>
              <a:rPr lang="en-US" sz="2800" dirty="0"/>
              <a:t>COMP 5030 UMass Lowell</a:t>
            </a:r>
          </a:p>
          <a:p>
            <a:endParaRPr lang="en-US" sz="2800" dirty="0"/>
          </a:p>
          <a:p>
            <a:r>
              <a:rPr lang="en-US" dirty="0"/>
              <a:t>Chris Winsor 5/7/2021</a:t>
            </a:r>
          </a:p>
        </p:txBody>
      </p:sp>
    </p:spTree>
    <p:extLst>
      <p:ext uri="{BB962C8B-B14F-4D97-AF65-F5344CB8AC3E}">
        <p14:creationId xmlns:p14="http://schemas.microsoft.com/office/powerpoint/2010/main" val="253405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E80F-9FE6-4780-9A45-90AA980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6 </a:t>
            </a:r>
            <a:br>
              <a:rPr lang="en-US" dirty="0"/>
            </a:br>
            <a:r>
              <a:rPr lang="en-US" sz="3600" dirty="0"/>
              <a:t>(continued)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3BC7C-58B9-45CC-80A8-1BA59F0C2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1261" y="365125"/>
            <a:ext cx="5257800" cy="6295410"/>
          </a:xfrm>
        </p:spPr>
      </p:pic>
    </p:spTree>
    <p:extLst>
      <p:ext uri="{BB962C8B-B14F-4D97-AF65-F5344CB8AC3E}">
        <p14:creationId xmlns:p14="http://schemas.microsoft.com/office/powerpoint/2010/main" val="31237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8FC-A49E-4AC9-8A93-FC265170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7B87-2212-4D91-A8DD-95BC1430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/>
              <a:t>Dynamic Programming and conversion from Recursive</a:t>
            </a:r>
          </a:p>
          <a:p>
            <a:r>
              <a:rPr lang="en-US" sz="3300" dirty="0"/>
              <a:t>Greedy Algorithms and Sub-structure Optimality</a:t>
            </a:r>
          </a:p>
          <a:p>
            <a:r>
              <a:rPr lang="en-US" sz="3300" dirty="0"/>
              <a:t>Amortized Analysis</a:t>
            </a:r>
          </a:p>
          <a:p>
            <a:r>
              <a:rPr lang="en-US" sz="3300" dirty="0"/>
              <a:t>Graph Algorithms</a:t>
            </a:r>
          </a:p>
          <a:p>
            <a:r>
              <a:rPr lang="en-US" sz="3300" dirty="0"/>
              <a:t>NP-completeness</a:t>
            </a:r>
          </a:p>
          <a:p>
            <a:r>
              <a:rPr lang="en-US" sz="3300" dirty="0"/>
              <a:t>String Matching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Specifically including:</a:t>
            </a:r>
          </a:p>
          <a:p>
            <a:pPr marL="0" indent="0">
              <a:buNone/>
            </a:pPr>
            <a:r>
              <a:rPr lang="en-US" dirty="0"/>
              <a:t>Shortest path, Bellman-Ford, Difference equations, Maximum flow, Ford-Fulkerson, </a:t>
            </a:r>
            <a:r>
              <a:rPr lang="en-US" dirty="0" err="1"/>
              <a:t>Dijykstra</a:t>
            </a:r>
            <a:r>
              <a:rPr lang="en-US" dirty="0"/>
              <a:t>, Rabin-Karp,  Finite state automata, Knuth-Morris-Pratt, Proving MP-Completeness by Reduction, Matrix-chain </a:t>
            </a:r>
            <a:r>
              <a:rPr lang="en-US" dirty="0" err="1"/>
              <a:t>parenth-ization</a:t>
            </a:r>
            <a:r>
              <a:rPr lang="en-US" dirty="0"/>
              <a:t>, Huffman code, Stack multi-Push, Dynamic Table, Dynamic Binary search,  Maximum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8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C960-BDE0-4657-BA10-2043BD73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E8686-396B-45EE-9E7B-799C99C8D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1) Solving linear “difference equation” using graph</a:t>
                </a:r>
              </a:p>
              <a:p>
                <a:pPr marL="0" indent="0">
                  <a:buNone/>
                </a:pPr>
                <a:r>
                  <a:rPr lang="en-US" dirty="0"/>
                  <a:t>2) Converting string-search into 2-d matrix (image) search</a:t>
                </a:r>
              </a:p>
              <a:p>
                <a:pPr marL="0" indent="0">
                  <a:buNone/>
                </a:pPr>
                <a:r>
                  <a:rPr lang="en-US" dirty="0"/>
                  <a:t>3) Finite State Automata to search for string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4) Many problems can be viewed as “Maximum Flow” problems</a:t>
                </a:r>
              </a:p>
              <a:p>
                <a:pPr marL="0" indent="0">
                  <a:buNone/>
                </a:pPr>
                <a:r>
                  <a:rPr lang="en-US" b="0" dirty="0"/>
                  <a:t>5) Rabin-</a:t>
                </a:r>
                <a:r>
                  <a:rPr lang="en-US" dirty="0"/>
                  <a:t>Karp-Matcher (string search)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length of text</a:t>
                </a:r>
              </a:p>
              <a:p>
                <a:pPr marL="0" indent="0">
                  <a:buNone/>
                </a:pPr>
                <a:r>
                  <a:rPr lang="en-US" dirty="0"/>
                  <a:t>6) Insert into Sorted Array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𝐿𝑔𝑁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E8686-396B-45EE-9E7B-799C99C8D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94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9C57-B95A-44C0-B71F-1A6CBBB3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Interesting 1</a:t>
            </a:r>
            <a:br>
              <a:rPr lang="en-US" sz="3600" dirty="0"/>
            </a:br>
            <a:r>
              <a:rPr lang="en-US" sz="3600" dirty="0"/>
              <a:t>Solving linear “difference equation” using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3C0A-484D-4ABC-9947-7D4780585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Cast system of difference constraints into a graph problem (constraint graph).  Demonstrate a solution to constraints as existence of shortest path in graph.</a:t>
                </a:r>
              </a:p>
              <a:p>
                <a:r>
                  <a:rPr lang="en-US" dirty="0"/>
                  <a:t>Problem setup:</a:t>
                </a:r>
              </a:p>
              <a:p>
                <a:pPr lvl="1"/>
                <a:r>
                  <a:rPr lang="en-US" dirty="0"/>
                  <a:t>Given a linear programming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</a:rPr>
                  <a:t>Where each row of A has one “1” and one “-1”</a:t>
                </a:r>
              </a:p>
              <a:p>
                <a:pPr lvl="1"/>
                <a:r>
                  <a:rPr lang="en-US" b="0" i="1" dirty="0">
                    <a:latin typeface="Cambria Math" panose="02040503050406030204" pitchFamily="18" charset="0"/>
                  </a:rPr>
                  <a:t>This is a set of difference constraints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}′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3C0A-484D-4ABC-9947-7D4780585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F91A1F-C816-44AE-86FF-1DFEE49A4EB3}"/>
              </a:ext>
            </a:extLst>
          </p:cNvPr>
          <p:cNvSpPr txBox="1"/>
          <p:nvPr/>
        </p:nvSpPr>
        <p:spPr>
          <a:xfrm>
            <a:off x="580937" y="6311900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Cormen</a:t>
            </a:r>
            <a:r>
              <a:rPr lang="en-US" sz="1600" dirty="0"/>
              <a:t>, </a:t>
            </a:r>
            <a:r>
              <a:rPr lang="en-US" sz="1600" dirty="0" err="1"/>
              <a:t>Leiserson</a:t>
            </a:r>
            <a:r>
              <a:rPr lang="en-US" sz="1600" dirty="0"/>
              <a:t>, Rivest, Stein: 3</a:t>
            </a:r>
            <a:r>
              <a:rPr lang="en-US" sz="1600" baseline="30000" dirty="0"/>
              <a:t>rd</a:t>
            </a:r>
            <a:r>
              <a:rPr lang="en-US" sz="1600" dirty="0"/>
              <a:t> Edition Page 664</a:t>
            </a:r>
          </a:p>
        </p:txBody>
      </p:sp>
    </p:spTree>
    <p:extLst>
      <p:ext uri="{BB962C8B-B14F-4D97-AF65-F5344CB8AC3E}">
        <p14:creationId xmlns:p14="http://schemas.microsoft.com/office/powerpoint/2010/main" val="7412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A455-4E88-47D7-B0A6-4C8BD0B4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Interesting 2</a:t>
            </a:r>
            <a:br>
              <a:rPr lang="en-US" dirty="0"/>
            </a:br>
            <a:r>
              <a:rPr lang="en-US" sz="3600" dirty="0"/>
              <a:t>Converting string-search into 2-d matrix (image)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200A8A-C478-4A43-AC74-7A58DB4C8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Rabin-Karp (pattern search) can be converted into 2-d search problem.</a:t>
                </a:r>
              </a:p>
              <a:p>
                <a:r>
                  <a:rPr lang="en-US" dirty="0"/>
                  <a:t>This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/>
                  <a:t> preprocessing and worst-case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runtime (frequently better)</a:t>
                </a:r>
              </a:p>
              <a:p>
                <a:r>
                  <a:rPr lang="en-US" dirty="0"/>
                  <a:t>During preprocess we establish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for each</a:t>
                </a:r>
                <a:r>
                  <a:rPr lang="en-US" b="0" dirty="0"/>
                  <a:t> row.</a:t>
                </a:r>
              </a:p>
              <a:p>
                <a:r>
                  <a:rPr lang="en-US" dirty="0"/>
                  <a:t>In the matching section we scan by row, m</a:t>
                </a:r>
                <a:r>
                  <a:rPr lang="en-US" b="0" dirty="0"/>
                  <a:t>aintaining</a:t>
                </a:r>
                <a:r>
                  <a:rPr lang="en-US" dirty="0"/>
                  <a:t> accumulator with m shifts-out/in on left/right edge of pattern.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200A8A-C478-4A43-AC74-7A58DB4C8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FAFA6F0-C514-481D-864E-22F5D15FFE40}"/>
              </a:ext>
            </a:extLst>
          </p:cNvPr>
          <p:cNvSpPr txBox="1"/>
          <p:nvPr/>
        </p:nvSpPr>
        <p:spPr>
          <a:xfrm>
            <a:off x="580937" y="6311900"/>
            <a:ext cx="7757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Cormen</a:t>
            </a:r>
            <a:r>
              <a:rPr lang="en-US" sz="1600" dirty="0"/>
              <a:t>, </a:t>
            </a:r>
            <a:r>
              <a:rPr lang="en-US" sz="1600" dirty="0" err="1"/>
              <a:t>Leiserson</a:t>
            </a:r>
            <a:r>
              <a:rPr lang="en-US" sz="1600" dirty="0"/>
              <a:t>, Rivest, Stein: 3</a:t>
            </a:r>
            <a:r>
              <a:rPr lang="en-US" sz="1600" baseline="30000" dirty="0"/>
              <a:t>rd</a:t>
            </a:r>
            <a:r>
              <a:rPr lang="en-US" sz="1600" dirty="0"/>
              <a:t> Edition Page 990, Problem 32.3-3 (Hw6Pr4) </a:t>
            </a:r>
          </a:p>
        </p:txBody>
      </p:sp>
    </p:spTree>
    <p:extLst>
      <p:ext uri="{BB962C8B-B14F-4D97-AF65-F5344CB8AC3E}">
        <p14:creationId xmlns:p14="http://schemas.microsoft.com/office/powerpoint/2010/main" val="219322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FAEF-247B-44BA-BB45-15D54219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2</a:t>
            </a:r>
            <a:br>
              <a:rPr lang="en-US" dirty="0"/>
            </a:br>
            <a:r>
              <a:rPr lang="en-US" sz="3600" dirty="0"/>
              <a:t>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17B6F-AA60-47DF-A3B1-0F440B49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5" y="1690688"/>
            <a:ext cx="7000875" cy="43815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85A34A-318D-49A9-9F46-F04A056D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3113" y="1346740"/>
            <a:ext cx="5438487" cy="36772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D204D-38B0-47EA-9C87-F87EFA553FE6}"/>
              </a:ext>
            </a:extLst>
          </p:cNvPr>
          <p:cNvSpPr txBox="1"/>
          <p:nvPr/>
        </p:nvSpPr>
        <p:spPr>
          <a:xfrm>
            <a:off x="580937" y="6311900"/>
            <a:ext cx="7757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Cormen, Leiserson, Rivest, Stein: 3</a:t>
            </a:r>
            <a:r>
              <a:rPr lang="en-US" sz="1600" baseline="30000"/>
              <a:t>rd</a:t>
            </a:r>
            <a:r>
              <a:rPr lang="en-US" sz="1600"/>
              <a:t> Edition Page 990, Problem 32.3-3 (Hw6Pr4)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149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7AA28E-E26A-4A2C-9838-07BF1D6FC7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Interesting 3</a:t>
                </a:r>
                <a:br>
                  <a:rPr lang="en-US" sz="4000" dirty="0"/>
                </a:br>
                <a:r>
                  <a:rPr lang="en-US" sz="3600" dirty="0"/>
                  <a:t>Finite State Automata to search for string in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600" b="0" dirty="0"/>
                  <a:t> 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7AA28E-E26A-4A2C-9838-07BF1D6FC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9217" b="-1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DA1C5-C04A-4CC5-A8A4-8C2A2FB4C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2162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Finite State Automata allow search for string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Build the automaton from Regular Expression (lots of references)</a:t>
                </a:r>
              </a:p>
              <a:p>
                <a:r>
                  <a:rPr lang="en-US" dirty="0"/>
                  <a:t>Image Processing: consider search string to be the “filter” and “language” to be </a:t>
                </a:r>
                <a:r>
                  <a:rPr lang="en-US" dirty="0" err="1"/>
                  <a:t>thresholded</a:t>
                </a:r>
                <a:r>
                  <a:rPr lang="en-US" dirty="0"/>
                  <a:t> pixel values.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DA1C5-C04A-4CC5-A8A4-8C2A2FB4C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21629" cy="4351338"/>
              </a:xfrm>
              <a:blipFill>
                <a:blip r:embed="rId3"/>
                <a:stretch>
                  <a:fillRect l="-2542" t="-3081" r="-4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AD20430-399D-4D34-8B03-7CF0E2E70139}"/>
              </a:ext>
            </a:extLst>
          </p:cNvPr>
          <p:cNvSpPr txBox="1"/>
          <p:nvPr/>
        </p:nvSpPr>
        <p:spPr>
          <a:xfrm>
            <a:off x="580937" y="6311900"/>
            <a:ext cx="7757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Cormen</a:t>
            </a:r>
            <a:r>
              <a:rPr lang="en-US" sz="1600" dirty="0"/>
              <a:t>, </a:t>
            </a:r>
            <a:r>
              <a:rPr lang="en-US" sz="1600" dirty="0" err="1"/>
              <a:t>Leiserson</a:t>
            </a:r>
            <a:r>
              <a:rPr lang="en-US" sz="1600" dirty="0"/>
              <a:t>, Rivest, Stein: 3</a:t>
            </a:r>
            <a:r>
              <a:rPr lang="en-US" sz="1600" baseline="30000" dirty="0"/>
              <a:t>rd</a:t>
            </a:r>
            <a:r>
              <a:rPr lang="en-US" sz="1600" dirty="0"/>
              <a:t> Edition Page 995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4EA56-5770-43BC-BC99-2CB97E0C4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739" y="1690688"/>
            <a:ext cx="6028407" cy="48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8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6181-09A9-4F78-BC7D-D7F662A7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5</a:t>
            </a:r>
            <a:br>
              <a:rPr lang="en-US" dirty="0"/>
            </a:br>
            <a:r>
              <a:rPr lang="en-US" sz="3600" dirty="0"/>
              <a:t>Rabin-Karp-Matcher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97DE0-4567-47A0-98BF-841B8A353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37449" cy="4351338"/>
              </a:xfrm>
            </p:spPr>
            <p:txBody>
              <a:bodyPr/>
              <a:lstStyle/>
              <a:p>
                <a:r>
                  <a:rPr lang="en-US" b="0" dirty="0"/>
                  <a:t>Rabin-</a:t>
                </a:r>
                <a:r>
                  <a:rPr lang="en-US" dirty="0"/>
                  <a:t>Karp-Matcher (string search) converts pattern to number allowing single-time-unit compare. </a:t>
                </a:r>
              </a:p>
              <a:p>
                <a:r>
                  <a:rPr lang="en-US" dirty="0"/>
                  <a:t>Text is shifted in/out one character at a time.  </a:t>
                </a:r>
              </a:p>
              <a:p>
                <a:r>
                  <a:rPr lang="en-US" dirty="0"/>
                  <a:t>Thus search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length of text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97DE0-4567-47A0-98BF-841B8A353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37449" cy="4351338"/>
              </a:xfrm>
              <a:blipFill>
                <a:blip r:embed="rId2"/>
                <a:stretch>
                  <a:fillRect l="-2225" t="-2241" r="-3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FDE3F4-7B86-40E1-A408-90BE631F9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79" y="1094544"/>
            <a:ext cx="5675742" cy="5642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4A1AB-01DA-4FFB-A505-8339F526CBDC}"/>
              </a:ext>
            </a:extLst>
          </p:cNvPr>
          <p:cNvSpPr txBox="1"/>
          <p:nvPr/>
        </p:nvSpPr>
        <p:spPr>
          <a:xfrm>
            <a:off x="580937" y="6311900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Cormen</a:t>
            </a:r>
            <a:r>
              <a:rPr lang="en-US" sz="1600" dirty="0"/>
              <a:t>, </a:t>
            </a:r>
            <a:r>
              <a:rPr lang="en-US" sz="1600" dirty="0" err="1"/>
              <a:t>Leiserson</a:t>
            </a:r>
            <a:r>
              <a:rPr lang="en-US" sz="1600" dirty="0"/>
              <a:t>, Rivest, Stein: 3</a:t>
            </a:r>
            <a:r>
              <a:rPr lang="en-US" sz="1600" baseline="30000" dirty="0"/>
              <a:t>rd</a:t>
            </a:r>
            <a:r>
              <a:rPr lang="en-US" sz="1600" dirty="0"/>
              <a:t> Edition Page 992</a:t>
            </a:r>
          </a:p>
        </p:txBody>
      </p:sp>
    </p:spTree>
    <p:extLst>
      <p:ext uri="{BB962C8B-B14F-4D97-AF65-F5344CB8AC3E}">
        <p14:creationId xmlns:p14="http://schemas.microsoft.com/office/powerpoint/2010/main" val="48845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0D86-4B36-490F-85D7-ED322FDB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6</a:t>
            </a:r>
            <a:br>
              <a:rPr lang="en-US" dirty="0"/>
            </a:br>
            <a:r>
              <a:rPr lang="en-US" sz="3600" dirty="0"/>
              <a:t>Sorted array insert in O(Lg 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E813-4C04-47BB-BBF4-55E96E0E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53612-2E27-4F0D-968F-FFE13140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68511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532BC-BDED-4885-BB87-0563316784EC}"/>
              </a:ext>
            </a:extLst>
          </p:cNvPr>
          <p:cNvSpPr txBox="1"/>
          <p:nvPr/>
        </p:nvSpPr>
        <p:spPr>
          <a:xfrm>
            <a:off x="580937" y="6311900"/>
            <a:ext cx="7757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Cormen</a:t>
            </a:r>
            <a:r>
              <a:rPr lang="en-US" sz="1600" dirty="0"/>
              <a:t>, </a:t>
            </a:r>
            <a:r>
              <a:rPr lang="en-US" sz="1600" dirty="0" err="1"/>
              <a:t>Leiserson</a:t>
            </a:r>
            <a:r>
              <a:rPr lang="en-US" sz="1600" dirty="0"/>
              <a:t>, Rivest, Stein: 3</a:t>
            </a:r>
            <a:r>
              <a:rPr lang="en-US" sz="1600" baseline="30000" dirty="0"/>
              <a:t>rd</a:t>
            </a:r>
            <a:r>
              <a:rPr lang="en-US" sz="1600" dirty="0"/>
              <a:t> Edition Page 473, Problem 17-2</a:t>
            </a:r>
          </a:p>
        </p:txBody>
      </p:sp>
    </p:spTree>
    <p:extLst>
      <p:ext uri="{BB962C8B-B14F-4D97-AF65-F5344CB8AC3E}">
        <p14:creationId xmlns:p14="http://schemas.microsoft.com/office/powerpoint/2010/main" val="399893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528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Algorithms</vt:lpstr>
      <vt:lpstr>Covered</vt:lpstr>
      <vt:lpstr>Interesting</vt:lpstr>
      <vt:lpstr>Interesting 1 Solving linear “difference equation” using graph</vt:lpstr>
      <vt:lpstr>Interesting 2 Converting string-search into 2-d matrix (image) search</vt:lpstr>
      <vt:lpstr>Interesting 2 (continued)</vt:lpstr>
      <vt:lpstr>Interesting 3 Finite State Automata to search for string in O(n) </vt:lpstr>
      <vt:lpstr>Interesting 5 Rabin-Karp-Matcher</vt:lpstr>
      <vt:lpstr>Interesting 6 Sorted array insert in O(Lg N)</vt:lpstr>
      <vt:lpstr>Interesting 6 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Chris Winsor</dc:creator>
  <cp:lastModifiedBy>Chris Winsor</cp:lastModifiedBy>
  <cp:revision>29</cp:revision>
  <dcterms:created xsi:type="dcterms:W3CDTF">2021-05-04T10:26:49Z</dcterms:created>
  <dcterms:modified xsi:type="dcterms:W3CDTF">2021-05-07T13:44:32Z</dcterms:modified>
</cp:coreProperties>
</file>