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4" r:id="rId7"/>
    <p:sldId id="260" r:id="rId8"/>
    <p:sldId id="266" r:id="rId9"/>
    <p:sldId id="268" r:id="rId10"/>
    <p:sldId id="267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2361-9C6E-423E-AB4B-31C22B33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C488C-A9A9-472B-8646-AFA4B348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06B9-3F6B-4702-BCD3-60D57D63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86B6-26A1-48C2-B427-1D7B62A9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019-4F2D-434D-9431-C1BBC9B8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BC1A-72F8-47EA-89F7-995710C8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0D11-BBEA-49DA-8B7B-39338FBC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7C37-8A3B-453B-82BF-EDF84FD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378E-136A-429C-8F8E-9EC8CC2F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4272-78D2-4261-80F7-862B14FB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5D4DF-7000-41E6-A536-326093146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528AC-49C1-450C-864D-30D997A3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1519-DF38-49AE-A3DD-03AC1DAF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2323-FD83-4A41-B9F5-30BB6BEB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9EC1-834C-45E9-A00B-9B8B4FAC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B021-916D-42EA-9AC3-3BA33547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C4B0-9654-4E74-B9D2-03DC5F48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D45C3-42AE-499F-8377-0ED62A0C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F9CA-38A6-441C-8F31-E8A22736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D21A-8FC8-47D3-8565-56C96359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4249-D57F-4B9F-B2A6-BF72584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6FF5-224E-4093-A25C-5DF333A5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4F21-B1E1-40D0-B442-96AD3BA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737A-EA75-47F2-9EFA-1E3F286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8B8-877D-42EF-8B29-762F165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F9E3-138D-4868-920A-0B5D80D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5AAA-7A08-4561-8AE3-6FF761BC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BB39-A2BD-4121-94B8-A64F10BAF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8D360-90F5-472D-B86D-828AAEE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70E7-3B05-483E-B53F-87E7341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41EA-B404-4F6F-A6F3-025F5640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3253-99DE-4E19-8D4F-5B653D0F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9ECB-4335-4D77-8E8C-04DFF22F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2021-EE39-4AF9-8067-083662BE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BA5F5-08EB-4C84-AD11-DC2ED1236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70D58-AD7E-41CC-804C-46DBD461C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B40AE-4B2F-4655-B765-D24A0D30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E76E-D24E-479C-96BB-68328848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CA74-88A4-46A3-AC6C-DF83D7BD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05B0-2760-41AC-88DE-8C30D611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39D2F-54CB-4AA5-8A0E-49C2D5DC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08975-F4E4-4D38-97E0-F3C32260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280C0-412E-4F43-BB6F-F29BB8B0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4D8EC-B2B4-4181-93F2-9471EEFD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90388-0B60-4927-998A-2DC5DBC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3C4C7-35F5-4660-82E1-0DC379C8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9A11-ECFE-4E93-AF7B-741B10CB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A5C2-B76F-4D18-A9D2-34B44D17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F5D0B-8A45-472D-99BE-667541CE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C48A-F64C-4E79-96E8-01271FD1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FD48E-0F5B-4604-94E4-20F125C0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1EB11-EE2D-46D7-B65F-131E5EA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831-1860-4F98-999A-CAD68D5D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D0D37-1EE1-430F-AA1B-AFECC88EE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EDF86-E0AE-43B2-A8C6-A9FD007A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A21A-2C4B-4589-90FA-CC32C294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226F0-6C4B-4870-885D-1BF19F35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312FF-4458-4BBB-AA8B-0C792426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8F5CB-EA18-4941-BFF0-D472B313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DC6C-95B2-40AB-A211-032BC308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E756-DEC5-47AC-A694-6F76F5B05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546A-7969-4B1B-92AE-0EBC43C2757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470F-F8D2-4525-8CCD-DCC4E899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4BDD-079F-495C-AD56-102B49F1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DB02-644A-4D08-93C4-A9452180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insor/django_103_plasticc_and_u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470633/django-website-basic-2d-python-game" TargetMode="External"/><Relationship Id="rId2" Type="http://schemas.openxmlformats.org/officeDocument/2006/relationships/hyperlink" Target="https://dev.to/aduranil/53-learnings-from-writing-a-multiplayer-strategy-game-3ij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tutsplus.com/tutorials/how-to-build-a-python-bot-that-can-play-web-games--active-1111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course-player?clipId=5368b7ec-581e-4ecc-9e61-6ec70b233a2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insor/django_102_pluralsight" TargetMode="External"/><Relationship Id="rId2" Type="http://schemas.openxmlformats.org/officeDocument/2006/relationships/hyperlink" Target="https://github.com/cwinsor/django_102_pluralsight/blob/master/django_web_app_framework_int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ux-design-creating-wireframes/table-of-contents" TargetMode="External"/><Relationship Id="rId2" Type="http://schemas.openxmlformats.org/officeDocument/2006/relationships/hyperlink" Target="https://app.pluralsight.com/library/courses/getting-started-ux-design/table-of-cont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3CB7-7E20-4433-9090-819CFB8F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75971" cy="2387600"/>
          </a:xfrm>
        </p:spPr>
        <p:txBody>
          <a:bodyPr>
            <a:normAutofit/>
          </a:bodyPr>
          <a:lstStyle/>
          <a:p>
            <a:r>
              <a:rPr lang="en-US" sz="3600" dirty="0"/>
              <a:t>Django/Python/Machine Learning</a:t>
            </a:r>
            <a:br>
              <a:rPr lang="en-US" sz="3600" dirty="0"/>
            </a:br>
            <a:r>
              <a:rPr lang="en-US" sz="3600" dirty="0"/>
              <a:t>Web Application (#2)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6E5B0-E3D1-4227-8963-C480FFF50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 Winsor</a:t>
            </a:r>
          </a:p>
          <a:p>
            <a:r>
              <a:rPr lang="en-US" dirty="0"/>
              <a:t>3/11/2020</a:t>
            </a:r>
          </a:p>
          <a:p>
            <a:r>
              <a:rPr lang="en-US" dirty="0"/>
              <a:t>Prepared for </a:t>
            </a:r>
            <a:r>
              <a:rPr lang="en-US" dirty="0" err="1"/>
              <a:t>Metrowest</a:t>
            </a:r>
            <a:r>
              <a:rPr lang="en-US" dirty="0"/>
              <a:t> Boston Developers Machine Learning Group</a:t>
            </a:r>
          </a:p>
          <a:p>
            <a:r>
              <a:rPr lang="en-US" dirty="0"/>
              <a:t>Available from </a:t>
            </a:r>
            <a:r>
              <a:rPr lang="en-US" dirty="0">
                <a:hlinkClick r:id="rId2"/>
              </a:rPr>
              <a:t>https://github.com/cwinsor/django_103_plasticc_and_ux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6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0A71-D9A5-48EF-B13D-3C64E07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74" y="2865044"/>
            <a:ext cx="3465352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40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0300-5BAC-46CB-9D19-BB6E9CE3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AE68-F7CE-4C16-A383-76BB18D0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https://dev.to/aduranil/53-learnings-from-writing-a-multiplayer-strategy-game-3ijd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https://stackoverflow.com/questions/12470633/django-website-basic-2d-python-game</a:t>
            </a:r>
            <a:endParaRPr lang="en-US" dirty="0"/>
          </a:p>
          <a:p>
            <a:r>
              <a:rPr lang="en-US" dirty="0">
                <a:hlinkClick r:id="rId4"/>
              </a:rPr>
              <a:t>https://code.tutsplus.com/tutorials/how-to-build-a-python-bot-that-can-play-web-games--active-11117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FBEE-3B41-4281-9EE7-8A2CC2D5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C58A-B2CC-4B2A-B170-9DE8957A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https://app.pluralsight.com/course-player?clipId=5368b7ec-581e-4ecc-9e61-6ec70b233a2a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623C-5ADC-4953-9FA4-4B7DAA9B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08A4-E00C-4B56-B8B7-4D393C00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Last Time:</a:t>
            </a:r>
          </a:p>
          <a:p>
            <a:r>
              <a:rPr lang="en-US" dirty="0"/>
              <a:t>Django Overview and Tic-Tac-Toe Application</a:t>
            </a:r>
          </a:p>
          <a:p>
            <a:pPr marL="0" indent="0">
              <a:buNone/>
            </a:pPr>
            <a:r>
              <a:rPr lang="en-US" sz="1700" dirty="0">
                <a:hlinkClick r:id="rId2"/>
              </a:rPr>
              <a:t>https://github.com/cwinsor/django_102_pluralsight/blob/master/django_web_app_framework_intro.pdf</a:t>
            </a:r>
            <a:endParaRPr lang="en-US" sz="1700" dirty="0"/>
          </a:p>
          <a:p>
            <a:pPr marL="0" indent="0">
              <a:buNone/>
            </a:pPr>
            <a:r>
              <a:rPr lang="en-US" sz="1700" dirty="0">
                <a:hlinkClick r:id="rId3"/>
              </a:rPr>
              <a:t>https://github.com/cwinsor/django_102_pluralsight </a:t>
            </a:r>
            <a:endParaRPr lang="en-US" sz="1700" dirty="0"/>
          </a:p>
          <a:p>
            <a:endParaRPr lang="en-US" dirty="0"/>
          </a:p>
          <a:p>
            <a:pPr marL="0" indent="0">
              <a:buNone/>
            </a:pPr>
            <a:r>
              <a:rPr lang="en-US" sz="3500" dirty="0"/>
              <a:t>This time:</a:t>
            </a:r>
          </a:p>
          <a:p>
            <a:r>
              <a:rPr lang="en-US" dirty="0"/>
              <a:t>“Star Chaser”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Personas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Code (Django, Postgres, TensorFlow, Kaggle)</a:t>
            </a:r>
          </a:p>
          <a:p>
            <a:r>
              <a:rPr lang="en-US" dirty="0"/>
              <a:t>&lt;stretch:  front-end </a:t>
            </a:r>
            <a:r>
              <a:rPr lang="en-US" dirty="0" err="1"/>
              <a:t>Javascript</a:t>
            </a:r>
            <a:r>
              <a:rPr lang="en-US" dirty="0"/>
              <a:t> for charting&gt;</a:t>
            </a:r>
          </a:p>
        </p:txBody>
      </p:sp>
    </p:spTree>
    <p:extLst>
      <p:ext uri="{BB962C8B-B14F-4D97-AF65-F5344CB8AC3E}">
        <p14:creationId xmlns:p14="http://schemas.microsoft.com/office/powerpoint/2010/main" val="101983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5484-B78B-4482-98DC-3BFE333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A5C7-E2EA-4DB3-B57F-9F460EEC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Show Machine Learning deployed as Web Application</a:t>
            </a:r>
          </a:p>
          <a:p>
            <a:r>
              <a:rPr lang="en-US" dirty="0"/>
              <a:t>Demonstrate Best-Practice Web App Design</a:t>
            </a:r>
          </a:p>
          <a:p>
            <a:r>
              <a:rPr lang="en-US" dirty="0"/>
              <a:t>Explore Tools</a:t>
            </a:r>
          </a:p>
          <a:p>
            <a:r>
              <a:rPr lang="en-US" dirty="0"/>
              <a:t>Practice, Practice, Practice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dirty="0"/>
              <a:t>Target Audience:</a:t>
            </a:r>
          </a:p>
          <a:p>
            <a:r>
              <a:rPr lang="en-US" dirty="0"/>
              <a:t>Engineering Manager (Hiring Manager)</a:t>
            </a:r>
          </a:p>
          <a:p>
            <a:r>
              <a:rPr lang="en-US" dirty="0"/>
              <a:t>Machine Learning / Vision Architect</a:t>
            </a:r>
          </a:p>
          <a:p>
            <a:r>
              <a:rPr lang="en-US" dirty="0"/>
              <a:t>General Passers-by (recruiters, friends, networking contacts)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(personal goal: platform for future web-based ML applications/projects)</a:t>
            </a:r>
          </a:p>
        </p:txBody>
      </p:sp>
    </p:spTree>
    <p:extLst>
      <p:ext uri="{BB962C8B-B14F-4D97-AF65-F5344CB8AC3E}">
        <p14:creationId xmlns:p14="http://schemas.microsoft.com/office/powerpoint/2010/main" val="36899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3FD-FED2-4865-992B-07094D2C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“Star Chaser”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D43E-8342-40CF-97FC-A6E8E496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9035"/>
            <a:ext cx="10515600" cy="3478491"/>
          </a:xfrm>
        </p:spPr>
        <p:txBody>
          <a:bodyPr/>
          <a:lstStyle/>
          <a:p>
            <a:r>
              <a:rPr lang="en-US" dirty="0"/>
              <a:t>Game where you compete to classify Supernovas (exploding stars)</a:t>
            </a:r>
          </a:p>
          <a:p>
            <a:r>
              <a:rPr lang="en-US" dirty="0"/>
              <a:t>Leaderboard with head-to-head competition</a:t>
            </a:r>
          </a:p>
          <a:p>
            <a:r>
              <a:rPr lang="en-US" dirty="0" err="1"/>
              <a:t>Kiras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 Machine Learning (classification)</a:t>
            </a:r>
          </a:p>
          <a:p>
            <a:r>
              <a:rPr lang="en-US" dirty="0"/>
              <a:t>Kaggle dataset, Postgres</a:t>
            </a:r>
          </a:p>
          <a:p>
            <a:r>
              <a:rPr lang="en-US" dirty="0"/>
              <a:t>Python/Django backend</a:t>
            </a:r>
          </a:p>
          <a:p>
            <a:r>
              <a:rPr lang="en-US" dirty="0"/>
              <a:t>References and Links to explain what’s going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F068C-3108-4065-BFA8-9D20F26D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64" y="365125"/>
            <a:ext cx="6743310" cy="21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4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29D-0C84-441E-8E3C-576E9D3C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ED6C-6A8A-4D1E-9414-391C00A1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07" y="3983807"/>
            <a:ext cx="3719835" cy="1529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Data / ML Architect</a:t>
            </a:r>
          </a:p>
          <a:p>
            <a:r>
              <a:rPr lang="en-US" sz="1600" dirty="0"/>
              <a:t>Expanding team to develop and deploy new algorithms</a:t>
            </a:r>
          </a:p>
          <a:p>
            <a:r>
              <a:rPr lang="en-US" sz="1600" dirty="0"/>
              <a:t>Needs to preserve current tools and process</a:t>
            </a:r>
          </a:p>
          <a:p>
            <a:r>
              <a:rPr lang="en-US" sz="1600" dirty="0"/>
              <a:t>Needs to define metrics/success</a:t>
            </a:r>
          </a:p>
          <a:p>
            <a:r>
              <a:rPr lang="en-US" sz="1600" dirty="0"/>
              <a:t>Needs infrastructure/tool roadmap</a:t>
            </a:r>
          </a:p>
          <a:p>
            <a:r>
              <a:rPr lang="en-US" sz="1600" dirty="0"/>
              <a:t>Needs trained/skilled hands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2B342-1A5F-45A4-AB08-EB3BB72C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3" y="1467155"/>
            <a:ext cx="3358221" cy="2238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EEA14-DC48-475E-B769-0E7F015B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9" y="1441556"/>
            <a:ext cx="3349804" cy="2238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4CEBB-09FF-42D6-BAD0-DFCF13BB7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038" y="1932491"/>
            <a:ext cx="3007762" cy="178391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88581D-77C5-4037-9948-4A0DE7F1976C}"/>
              </a:ext>
            </a:extLst>
          </p:cNvPr>
          <p:cNvSpPr txBox="1">
            <a:spLocks/>
          </p:cNvSpPr>
          <p:nvPr/>
        </p:nvSpPr>
        <p:spPr>
          <a:xfrm>
            <a:off x="4082641" y="3958208"/>
            <a:ext cx="4172125" cy="1529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Director of Engineering</a:t>
            </a:r>
          </a:p>
          <a:p>
            <a:r>
              <a:rPr lang="en-US" sz="1600" dirty="0"/>
              <a:t>Wants to add Machine Learning to Web App</a:t>
            </a:r>
          </a:p>
          <a:p>
            <a:r>
              <a:rPr lang="en-US" sz="1600" dirty="0"/>
              <a:t>Needs to deliver on schedule</a:t>
            </a:r>
          </a:p>
          <a:p>
            <a:r>
              <a:rPr lang="en-US" sz="1600" dirty="0"/>
              <a:t>Needs to deliver quality</a:t>
            </a:r>
          </a:p>
          <a:p>
            <a:r>
              <a:rPr lang="en-US" sz="1600" dirty="0"/>
              <a:t>Predictability is paramount</a:t>
            </a:r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1C16B6-A62F-40FB-B3CB-02216B40F7C8}"/>
              </a:ext>
            </a:extLst>
          </p:cNvPr>
          <p:cNvSpPr txBox="1">
            <a:spLocks/>
          </p:cNvSpPr>
          <p:nvPr/>
        </p:nvSpPr>
        <p:spPr>
          <a:xfrm>
            <a:off x="8598716" y="4072907"/>
            <a:ext cx="3135698" cy="152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Passers-by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Professional Contacts / Network</a:t>
            </a:r>
          </a:p>
          <a:p>
            <a:pPr marL="0" indent="0">
              <a:buNone/>
            </a:pPr>
            <a:r>
              <a:rPr lang="en-US" sz="1600" dirty="0"/>
              <a:t>Recruiters</a:t>
            </a:r>
          </a:p>
          <a:p>
            <a:pPr marL="0" indent="0">
              <a:buNone/>
            </a:pPr>
            <a:r>
              <a:rPr lang="en-US" sz="1600" dirty="0"/>
              <a:t>Top Level: “What does he do?”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4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F54D-E928-44DE-963C-D655747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Site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D84BE-C8F7-4B2B-881E-88214C9646CD}"/>
              </a:ext>
            </a:extLst>
          </p:cNvPr>
          <p:cNvSpPr txBox="1"/>
          <p:nvPr/>
        </p:nvSpPr>
        <p:spPr>
          <a:xfrm>
            <a:off x="5949893" y="3476799"/>
            <a:ext cx="1911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Leaderboard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81D1D-F294-4E47-8457-E91C07EB98A8}"/>
              </a:ext>
            </a:extLst>
          </p:cNvPr>
          <p:cNvSpPr txBox="1"/>
          <p:nvPr/>
        </p:nvSpPr>
        <p:spPr>
          <a:xfrm>
            <a:off x="5217952" y="1690688"/>
            <a:ext cx="145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353D0-78CA-42F0-98BB-384525491763}"/>
              </a:ext>
            </a:extLst>
          </p:cNvPr>
          <p:cNvSpPr txBox="1"/>
          <p:nvPr/>
        </p:nvSpPr>
        <p:spPr>
          <a:xfrm>
            <a:off x="6175697" y="4379455"/>
            <a:ext cx="145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a Star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6735B-D9F6-4DD4-B3BF-A0A56E156A22}"/>
              </a:ext>
            </a:extLst>
          </p:cNvPr>
          <p:cNvSpPr txBox="1"/>
          <p:nvPr/>
        </p:nvSpPr>
        <p:spPr>
          <a:xfrm>
            <a:off x="5947794" y="5097445"/>
            <a:ext cx="1911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 / Classify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3839C-3730-4E9F-AF9C-E5D31978CD8A}"/>
              </a:ext>
            </a:extLst>
          </p:cNvPr>
          <p:cNvSpPr txBox="1"/>
          <p:nvPr/>
        </p:nvSpPr>
        <p:spPr>
          <a:xfrm>
            <a:off x="2467240" y="2733883"/>
            <a:ext cx="1459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04579-982B-4096-90E8-F8D4106059AF}"/>
              </a:ext>
            </a:extLst>
          </p:cNvPr>
          <p:cNvSpPr txBox="1"/>
          <p:nvPr/>
        </p:nvSpPr>
        <p:spPr>
          <a:xfrm>
            <a:off x="957222" y="3684918"/>
            <a:ext cx="1979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Users/Groups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44665-8842-40DA-B829-57D70D02E186}"/>
              </a:ext>
            </a:extLst>
          </p:cNvPr>
          <p:cNvSpPr txBox="1"/>
          <p:nvPr/>
        </p:nvSpPr>
        <p:spPr>
          <a:xfrm>
            <a:off x="3287962" y="3684918"/>
            <a:ext cx="1979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49117A-3189-4D6C-B59E-EFF184DED37B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>
            <a:off x="5947794" y="2060020"/>
            <a:ext cx="2866937" cy="61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9A1D4A-7D89-41AD-B5E0-4F8E91EE2AC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6905539" y="3846131"/>
            <a:ext cx="0" cy="53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1CE483-D9FB-47EE-8916-2D56E611702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903440" y="4748787"/>
            <a:ext cx="2099" cy="34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B4C6B9-8144-4788-B7CE-0AB40349950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197082" y="2060020"/>
            <a:ext cx="2750712" cy="67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64B7BD-9E88-47C3-B054-895D5D289738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3197082" y="3103215"/>
            <a:ext cx="1080781" cy="58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D6298D-BF4E-4AB1-A666-335A8DC783F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947123" y="3103215"/>
            <a:ext cx="1249959" cy="58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0397B8-ED92-4841-B203-66F2C2FEE6C5}"/>
              </a:ext>
            </a:extLst>
          </p:cNvPr>
          <p:cNvSpPr txBox="1"/>
          <p:nvPr/>
        </p:nvSpPr>
        <p:spPr>
          <a:xfrm>
            <a:off x="10109784" y="3476799"/>
            <a:ext cx="1364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D6919F-CC9E-4F8C-ABD0-1976C657D1EB}"/>
              </a:ext>
            </a:extLst>
          </p:cNvPr>
          <p:cNvSpPr txBox="1"/>
          <p:nvPr/>
        </p:nvSpPr>
        <p:spPr>
          <a:xfrm>
            <a:off x="8245684" y="3496001"/>
            <a:ext cx="1554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98F8C1-9E26-4E74-808C-0DE12D2A9133}"/>
              </a:ext>
            </a:extLst>
          </p:cNvPr>
          <p:cNvSpPr txBox="1"/>
          <p:nvPr/>
        </p:nvSpPr>
        <p:spPr>
          <a:xfrm>
            <a:off x="7859085" y="2676658"/>
            <a:ext cx="19112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F9CABA-7E97-4E2F-A454-C8F31158D1A8}"/>
              </a:ext>
            </a:extLst>
          </p:cNvPr>
          <p:cNvCxnSpPr>
            <a:cxnSpLocks/>
            <a:stCxn id="4" idx="0"/>
            <a:endCxn id="41" idx="2"/>
          </p:cNvCxnSpPr>
          <p:nvPr/>
        </p:nvCxnSpPr>
        <p:spPr>
          <a:xfrm flipV="1">
            <a:off x="6905539" y="3045990"/>
            <a:ext cx="1909192" cy="43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5A76A6-AF9A-407A-AE7C-46EB1412971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H="1" flipV="1">
            <a:off x="8814731" y="3045990"/>
            <a:ext cx="208331" cy="45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94BE01-A3B4-4379-BEAC-E5FBCEA7799F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8814731" y="3045990"/>
            <a:ext cx="1977182" cy="43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0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C598-8E4A-4D13-8913-2D10CF68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DEC8-E831-48F9-B9F1-04AAD0B7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the Problem</a:t>
            </a:r>
          </a:p>
          <a:p>
            <a:r>
              <a:rPr lang="en-US" dirty="0"/>
              <a:t>Identify Needs of User, Organization</a:t>
            </a:r>
          </a:p>
          <a:p>
            <a:r>
              <a:rPr lang="en-US" dirty="0"/>
              <a:t>Do Some Research</a:t>
            </a:r>
          </a:p>
          <a:p>
            <a:r>
              <a:rPr lang="en-US" dirty="0"/>
              <a:t>Define Your Solution</a:t>
            </a:r>
          </a:p>
          <a:p>
            <a:r>
              <a:rPr lang="en-US" dirty="0"/>
              <a:t>Test Your Design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500" dirty="0"/>
              <a:t>To Include:</a:t>
            </a:r>
          </a:p>
          <a:p>
            <a:r>
              <a:rPr lang="en-US" dirty="0"/>
              <a:t>Identify Audience and Key Points</a:t>
            </a:r>
          </a:p>
          <a:p>
            <a:r>
              <a:rPr lang="en-US" dirty="0"/>
              <a:t>Wireframe and Review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References:  </a:t>
            </a:r>
          </a:p>
          <a:p>
            <a:pPr marL="0" indent="0">
              <a:buNone/>
            </a:pPr>
            <a:r>
              <a:rPr lang="en-US" sz="1600" dirty="0"/>
              <a:t>Getting Started in UX Design by Kurt </a:t>
            </a:r>
            <a:r>
              <a:rPr lang="en-US" sz="1600" dirty="0" err="1"/>
              <a:t>Krumme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https://app.pluralsight.com/library/courses/getting-started-ux-design/table-of-contents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UX Design Creating Wireframes by Susan Simkins </a:t>
            </a:r>
            <a:r>
              <a:rPr lang="en-US" sz="1600" dirty="0">
                <a:hlinkClick r:id="rId3"/>
              </a:rPr>
              <a:t>https://app.pluralsight.com/library/courses/ux-design-creating-wireframes/table-of-contents</a:t>
            </a: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06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D6CB-691C-464E-A917-0E85949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41D5-9940-4B4B-AF23-B0F5E0A6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to .pdf on </a:t>
            </a:r>
            <a:r>
              <a:rPr lang="en-US" dirty="0" err="1"/>
              <a:t>github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185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68DA-473D-4B51-A38B-93A06DFF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8B8B-6AA0-481C-A325-CA7EA058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to URL&gt;</a:t>
            </a:r>
          </a:p>
        </p:txBody>
      </p:sp>
    </p:spTree>
    <p:extLst>
      <p:ext uri="{BB962C8B-B14F-4D97-AF65-F5344CB8AC3E}">
        <p14:creationId xmlns:p14="http://schemas.microsoft.com/office/powerpoint/2010/main" val="30084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458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Django/Python/Machine Learning Web Application (#2)</vt:lpstr>
      <vt:lpstr>Where we are...</vt:lpstr>
      <vt:lpstr>Goals:</vt:lpstr>
      <vt:lpstr>“Star Chaser”</vt:lpstr>
      <vt:lpstr>Personas</vt:lpstr>
      <vt:lpstr>Proposed Site Map</vt:lpstr>
      <vt:lpstr>Best Practices</vt:lpstr>
      <vt:lpstr>Wireframes</vt:lpstr>
      <vt:lpstr>Go Live!</vt:lpstr>
      <vt:lpstr>Thank You</vt:lpstr>
      <vt:lpstr>Research...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  Django/Python/ML Backend</dc:title>
  <dc:creator>Chris Winsor</dc:creator>
  <cp:lastModifiedBy>Chris Winsor</cp:lastModifiedBy>
  <cp:revision>39</cp:revision>
  <dcterms:created xsi:type="dcterms:W3CDTF">2020-03-07T09:24:04Z</dcterms:created>
  <dcterms:modified xsi:type="dcterms:W3CDTF">2020-03-07T23:38:02Z</dcterms:modified>
</cp:coreProperties>
</file>