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2" r:id="rId7"/>
    <p:sldId id="264" r:id="rId8"/>
    <p:sldId id="265" r:id="rId9"/>
    <p:sldId id="267" r:id="rId10"/>
    <p:sldId id="268" r:id="rId11"/>
    <p:sldId id="266" r:id="rId12"/>
    <p:sldId id="271" r:id="rId13"/>
    <p:sldId id="260" r:id="rId14"/>
    <p:sldId id="261" r:id="rId15"/>
    <p:sldId id="273" r:id="rId16"/>
    <p:sldId id="274" r:id="rId17"/>
    <p:sldId id="272" r:id="rId18"/>
    <p:sldId id="275" r:id="rId19"/>
    <p:sldId id="276" r:id="rId20"/>
    <p:sldId id="278" r:id="rId21"/>
    <p:sldId id="279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A8AB8-3F22-42ED-AE63-CBB3DEC38390}">
          <p14:sldIdLst>
            <p14:sldId id="256"/>
            <p14:sldId id="257"/>
            <p14:sldId id="270"/>
            <p14:sldId id="258"/>
            <p14:sldId id="259"/>
            <p14:sldId id="262"/>
            <p14:sldId id="264"/>
          </p14:sldIdLst>
        </p14:section>
        <p14:section name="Untitled Section" id="{54BEEFD6-1C24-45F4-88A6-21648E001FD0}">
          <p14:sldIdLst>
            <p14:sldId id="265"/>
            <p14:sldId id="267"/>
            <p14:sldId id="268"/>
            <p14:sldId id="266"/>
            <p14:sldId id="271"/>
            <p14:sldId id="260"/>
            <p14:sldId id="261"/>
            <p14:sldId id="273"/>
            <p14:sldId id="274"/>
            <p14:sldId id="272"/>
            <p14:sldId id="275"/>
            <p14:sldId id="276"/>
            <p14:sldId id="278"/>
            <p14:sldId id="279"/>
            <p14:sldId id="280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B0-72E4-4B5D-A8B7-B2A9D9E5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E179-A482-40E8-BC2E-9A87C6D3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3D4D-A70E-48EC-B717-0B5E1050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B7D2-12F2-4AF9-8198-0F78A2F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0258-6BEF-4C9F-9489-609D38B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C81E-E3C8-4515-BD29-46E4AD14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261F3-58B8-41A2-B8CE-3EA1C084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1F2C-4686-4960-B55C-ECF8188C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99BC-FEDA-4493-A80E-7DFD6CF5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255C-649B-452D-8105-61634E2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34E5C-3BA4-4696-8443-9C7358D3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1A07-9895-468B-961F-B18D2C6D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DD11-9A67-4FA1-ACF0-B850786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F7CF-0956-467E-AD6F-FA26AF4A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A8C0-E689-4147-8457-CDDFC5B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C76-0AA5-437C-894A-D23D654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EE49-F353-42E3-8E2B-3C4E0053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D4A6-336A-4337-83C6-2CBF90C5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8-3711-441F-8084-B5FE59FE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D88F-9145-4291-B30B-E70A14AD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2678-FBAC-41F7-80FD-3C32423C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0087-71EA-49DE-939B-E5D7EF86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1FE7-0B36-4DCA-9421-48133A3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F0BA-62DB-4A51-A027-AC9EE867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347E-91F4-42B4-9E92-4D96B25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D25E-A077-4EB1-901D-2C9609B3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B98D-9B8B-4A1D-80A2-880A27EA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0523-7229-4B8E-989E-1F2C30ED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7083-DE4F-42AA-81FC-DEFBD6C8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7909-D23F-4386-B990-18250D0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D579-31D6-4CBC-8753-9E63B80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2867-4FFA-4BFB-B1E7-73FBB90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87E2-1BA3-4936-88E8-29246861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7B9F-0DE8-43BD-B94D-A71E12D6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800A-3C8A-488A-9781-6403B567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C2243-62B6-4004-9266-B8CF2DAB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69015-7411-4808-8D2C-A99588B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01320-40D5-4EF9-80F6-7548312C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D77DE-9B26-40ED-90C3-AAA74E5C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D4B1-A22C-42D5-863E-221E48EA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F10B7-030E-4EBD-B52B-11F9703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4BB8-9FB8-4106-8B92-846DEC9C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D6267-BE6D-48C8-A52D-25D82E7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98765-9596-4712-9352-D98C7A2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2B79E-AB95-41C6-9068-F0569B3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1852-3CC6-49D0-B3CF-279786C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575A-F97F-42B2-BACD-99532120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B66C-A8BB-42B3-B22E-D38D56EA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1237-F5E8-4EF4-BB7D-77C6A9BE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B6B40-C070-417F-9489-0C74769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2F83-6B95-40DE-81B0-3048BAA1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D01E-A20A-4615-88DA-9C22F12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CCC-A195-4D01-8B32-8D832331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23CF-B576-449D-9D16-FBB9F76E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9259-A245-46ED-91A1-1299CE0B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C4D3-7DFD-4D3A-BB89-CE6741E5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6524-1E3E-4ED5-81A3-C64B5022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CEF4-42AA-48E1-8E6D-6C17482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4CE5-3B66-473E-9A5B-025C93B2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A227-B3DD-4D9A-AA61-18F41FED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D62E-E7E3-47CF-81FE-2938D16E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EE79-F353-423A-AB95-FEAAA2F71F1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A45-5371-4412-BF75-9066BB10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D40-1DAA-4558-9508-2268E1A11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opy.org/en/stable/timeseries/lombscargl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00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4957-30AA-483B-9D36-5F8460296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PLAsTiCC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CC3F-E909-4F7E-857E-483C9106A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 and Models</a:t>
            </a:r>
          </a:p>
        </p:txBody>
      </p:sp>
    </p:spTree>
    <p:extLst>
      <p:ext uri="{BB962C8B-B14F-4D97-AF65-F5344CB8AC3E}">
        <p14:creationId xmlns:p14="http://schemas.microsoft.com/office/powerpoint/2010/main" val="153116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8C2-15B7-4352-A75C-FBB3063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08BF-8058-4E0F-8C2B-009B4B5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2" y="1304794"/>
            <a:ext cx="11430000" cy="4914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99E86-DF9B-4180-A19E-A34D59F4BFD7}"/>
              </a:ext>
            </a:extLst>
          </p:cNvPr>
          <p:cNvSpPr/>
          <p:nvPr/>
        </p:nvSpPr>
        <p:spPr>
          <a:xfrm>
            <a:off x="682305" y="62978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https://docs.astropy.org/en/stable/timeseries/lombscargle.html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81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72E9-8178-4A9F-8B2B-F99AF120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133773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929D-1F61-4ED3-8042-A92A5F23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68" y="1619556"/>
            <a:ext cx="7231792" cy="5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A5A-3A8A-4A38-9965-6BEC3BE9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52A-9DD3-4831-8385-3CC9469A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– metadata, timeseries</a:t>
            </a:r>
          </a:p>
          <a:p>
            <a:r>
              <a:rPr lang="en-US" dirty="0"/>
              <a:t>Training and Test</a:t>
            </a:r>
          </a:p>
        </p:txBody>
      </p:sp>
    </p:spTree>
    <p:extLst>
      <p:ext uri="{BB962C8B-B14F-4D97-AF65-F5344CB8AC3E}">
        <p14:creationId xmlns:p14="http://schemas.microsoft.com/office/powerpoint/2010/main" val="133620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FA3-0224-44CF-8A30-14D1E88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</a:t>
            </a:r>
            <a:br>
              <a:rPr lang="en-US" dirty="0"/>
            </a:br>
            <a:r>
              <a:rPr lang="en-US" sz="2000" dirty="0"/>
              <a:t>information about the object that doesn’t change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705EF-435F-4B9A-AA9F-4921A46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0725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3C0-27FD-4C2A-AE1B-A2921C10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  <a:br>
              <a:rPr lang="en-US" dirty="0"/>
            </a:br>
            <a:r>
              <a:rPr lang="en-US" sz="2000" dirty="0"/>
              <a:t>Intensity (flux) by passband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55E8-4FE9-4635-A313-0E4C7020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3" y="2097902"/>
            <a:ext cx="6998123" cy="40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863D-5C48-48E4-A9BE-BBAB9FC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Dataset (19GB, 500M samples)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76893-A115-4D14-BAF8-B47D675C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17" y="1789739"/>
            <a:ext cx="91916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02E-4FD4-47EF-A12C-DCE05ECC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156233"/>
            <a:ext cx="10515600" cy="1325563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4A264-51C0-4224-8FA8-F5DED9FA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57" y="1086346"/>
            <a:ext cx="9409564" cy="54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CEF8-B9A2-4128-A1C9-A9D8431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6" y="0"/>
            <a:ext cx="10515600" cy="1325563"/>
          </a:xfrm>
        </p:spPr>
        <p:txBody>
          <a:bodyPr/>
          <a:lstStyle/>
          <a:p>
            <a:r>
              <a:rPr lang="en-US" dirty="0"/>
              <a:t>A Variety of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63422-C583-4DFE-BE0B-86349B0E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1" y="1095254"/>
            <a:ext cx="10718857" cy="56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38737-F37D-4E39-B1BB-C44CF2E9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7" y="1598409"/>
            <a:ext cx="8870529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39462-2E32-43AD-A987-82B9D2B2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5" y="490162"/>
            <a:ext cx="5449729" cy="6283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60E0A-8FF3-4DD8-891E-7209D93D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365125"/>
            <a:ext cx="10515600" cy="1325563"/>
          </a:xfrm>
        </p:spPr>
        <p:txBody>
          <a:bodyPr/>
          <a:lstStyle/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2" y="460482"/>
            <a:ext cx="10515600" cy="1325563"/>
          </a:xfrm>
        </p:spPr>
        <p:txBody>
          <a:bodyPr/>
          <a:lstStyle/>
          <a:p>
            <a:r>
              <a:rPr lang="en-US" b="1" dirty="0" err="1"/>
              <a:t>PLAsTiCC</a:t>
            </a:r>
            <a:r>
              <a:rPr lang="en-US" b="1" dirty="0"/>
              <a:t>, LSST and Kaggle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742" y="2800631"/>
            <a:ext cx="106900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“Large Synoptic Survey Telescope” [1] (expected 2023) 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Photometric LSST Astronomical Time Series Classification Challenge” [2]</a:t>
            </a: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stars that are actively changing such as: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Supernova that explodes over a 100 day period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Pulsar that flashes once every 12 hours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Lensing Event (a planet goes in front of a star) that occurs... occasionally!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171E-7849-40A7-97CB-A644EEA38148}"/>
              </a:ext>
            </a:extLst>
          </p:cNvPr>
          <p:cNvSpPr/>
          <p:nvPr/>
        </p:nvSpPr>
        <p:spPr>
          <a:xfrm>
            <a:off x="838200" y="5846544"/>
            <a:ext cx="2863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(1)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https://www.lsst.org/</a:t>
            </a:r>
            <a:endParaRPr lang="en-US" sz="1400" dirty="0"/>
          </a:p>
          <a:p>
            <a:r>
              <a:rPr lang="en-US" sz="1400" dirty="0"/>
              <a:t>(2) https://arxiv.org/abs/1810.00001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09142-4C1C-43F9-9166-B0D96097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4" y="233168"/>
            <a:ext cx="4600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6BE9BE-CBC1-4E8B-8D55-6232C568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5" y="1136599"/>
            <a:ext cx="8839637" cy="5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4A8-4E24-45A9-B250-1BD4D18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01D2-F58B-4488-8F6E-9C9AC63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73" y="1616730"/>
            <a:ext cx="10277227" cy="50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EC9-284B-47A6-AF5E-DB6C7C8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197345"/>
            <a:ext cx="10515600" cy="1325563"/>
          </a:xfrm>
        </p:spPr>
        <p:txBody>
          <a:bodyPr/>
          <a:lstStyle/>
          <a:p>
            <a:r>
              <a:rPr lang="en-US" dirty="0"/>
              <a:t>calculate_features.py</a:t>
            </a:r>
            <a:br>
              <a:rPr lang="en-US" dirty="0"/>
            </a:br>
            <a:r>
              <a:rPr lang="en-US" sz="2400" dirty="0"/>
              <a:t>a.k.a. “feature engineering”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26C-D38A-43DB-B39B-694364D6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6" y="1887523"/>
            <a:ext cx="3373074" cy="4680853"/>
          </a:xfrm>
        </p:spPr>
        <p:txBody>
          <a:bodyPr/>
          <a:lstStyle/>
          <a:p>
            <a:r>
              <a:rPr lang="en-US" dirty="0"/>
              <a:t>For chunk 1..N</a:t>
            </a:r>
          </a:p>
          <a:p>
            <a:pPr lvl="1"/>
            <a:r>
              <a:rPr lang="en-US" dirty="0"/>
              <a:t>get data from file</a:t>
            </a:r>
          </a:p>
          <a:p>
            <a:pPr lvl="1"/>
            <a:r>
              <a:rPr lang="en-US" dirty="0" err="1"/>
              <a:t>calc_aggs</a:t>
            </a:r>
            <a:r>
              <a:rPr lang="en-US" dirty="0"/>
              <a:t>()</a:t>
            </a:r>
          </a:p>
          <a:p>
            <a:r>
              <a:rPr lang="en-US" dirty="0"/>
              <a:t>Merge w/</a:t>
            </a:r>
            <a:r>
              <a:rPr lang="en-US" dirty="0" err="1"/>
              <a:t>metadat</a:t>
            </a:r>
            <a:endParaRPr lang="en-US" dirty="0"/>
          </a:p>
          <a:p>
            <a:r>
              <a:rPr lang="en-US" dirty="0"/>
              <a:t>Write .</a:t>
            </a:r>
            <a:r>
              <a:rPr lang="en-US" dirty="0" err="1"/>
              <a:t>hdf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76742-A36A-40AC-B852-A200D21A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39" y="1006679"/>
            <a:ext cx="7726708" cy="57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picture...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0F38-82DB-4176-BD15-D5770D23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64727"/>
            <a:ext cx="12001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work...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0F38-82DB-4176-BD15-D5770D23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011380"/>
            <a:ext cx="12001500" cy="4086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273020-AC60-43A9-8BDF-9E4E31E4592C}"/>
              </a:ext>
            </a:extLst>
          </p:cNvPr>
          <p:cNvSpPr/>
          <p:nvPr/>
        </p:nvSpPr>
        <p:spPr>
          <a:xfrm>
            <a:off x="5103844" y="2272345"/>
            <a:ext cx="1110344" cy="3470988"/>
          </a:xfrm>
          <a:prstGeom prst="ellipse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CBE5-8B1C-42B3-AB2D-D6CCC601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CC31-82E5-4F3B-96F6-EEDF8B2D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LSST is to detect transients and notify astronomers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design classifier to find transients in data stream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competition held in 2018 in preparation for first light of LSST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D051-1B28-4E38-B733-2584C203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75" y="792277"/>
            <a:ext cx="6595801" cy="45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123" y="2334894"/>
            <a:ext cx="101806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Growth Direct	LSST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Density		?		3B pixels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Rate:		1.3TB/Week(1) 	20TB/Night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Objects: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~100		2.5 billion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Schedule:			periodic (4hr)	aperiodic (season, weather, schedule)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to Notification:	20 seconds	60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Target		binary (alive y/n)	15 classes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171E-7849-40A7-97CB-A644EEA38148}"/>
              </a:ext>
            </a:extLst>
          </p:cNvPr>
          <p:cNvSpPr/>
          <p:nvPr/>
        </p:nvSpPr>
        <p:spPr>
          <a:xfrm>
            <a:off x="838200" y="6123543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660 * 6 * 3 * 50MB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5EF-A9D1-4D8A-9F3A-04CA26F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A245-CCA0-4B85-A42B-3CA1588E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3" y="1259959"/>
            <a:ext cx="8229600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AF7C1-F6DA-4732-A476-335F9AECD4D4}"/>
              </a:ext>
            </a:extLst>
          </p:cNvPr>
          <p:cNvSpPr/>
          <p:nvPr/>
        </p:nvSpPr>
        <p:spPr>
          <a:xfrm>
            <a:off x="977992" y="6308209"/>
            <a:ext cx="2960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https://arxiv.org/abs/1810.00001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0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0A67-2609-4F12-A9D8-3896A4BD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73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examples</a:t>
            </a:r>
            <a:br>
              <a:rPr lang="en-US" dirty="0"/>
            </a:br>
            <a:r>
              <a:rPr lang="en-US" sz="2800" dirty="0" err="1"/>
              <a:t>object_id</a:t>
            </a:r>
            <a:r>
              <a:rPr lang="en-US" sz="2800" dirty="0"/>
              <a:t> 3910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DDDF8-7D04-4E63-A738-FB8E2E15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91" y="1766931"/>
            <a:ext cx="6848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FED-A251-4FB1-BA78-EA9843F3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950D-E054-4E7D-92F2-96B3847B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5" y="1459946"/>
            <a:ext cx="7334118" cy="50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039-0FED-4988-A2ED-17CA96F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62187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2FB5-19DF-46BA-9843-2B032C0F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16" y="1575121"/>
            <a:ext cx="7502953" cy="50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C57A-8ABE-484B-942E-640132FF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E9A8-3C40-4BD9-86ED-D0AD470B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1418783"/>
            <a:ext cx="7741248" cy="54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249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Kaggle PLAsTiCC</vt:lpstr>
      <vt:lpstr>PLAsTiCC, LSST and Kaggle  </vt:lpstr>
      <vt:lpstr>Goals:</vt:lpstr>
      <vt:lpstr>Scale</vt:lpstr>
      <vt:lpstr>Passbands</vt:lpstr>
      <vt:lpstr>Some examples object_id 3910</vt:lpstr>
      <vt:lpstr>10757</vt:lpstr>
      <vt:lpstr>62187</vt:lpstr>
      <vt:lpstr>615</vt:lpstr>
      <vt:lpstr>Periodicity</vt:lpstr>
      <vt:lpstr>133773</vt:lpstr>
      <vt:lpstr>The Data</vt:lpstr>
      <vt:lpstr>Metadata information about the object that doesn’t change</vt:lpstr>
      <vt:lpstr>Timeseries Intensity (flux) by passband</vt:lpstr>
      <vt:lpstr>Large Dataset (19GB, 500M samples)</vt:lpstr>
      <vt:lpstr>Data Flow</vt:lpstr>
      <vt:lpstr>A Variety of Approaches</vt:lpstr>
      <vt:lpstr>PowerPoint Presentation</vt:lpstr>
      <vt:lpstr>14th Place Solution B. Trotta</vt:lpstr>
      <vt:lpstr>PowerPoint Presentation</vt:lpstr>
      <vt:lpstr>split</vt:lpstr>
      <vt:lpstr>calculate_features.py a.k.a. “feature engineering”</vt:lpstr>
      <vt:lpstr>as a picture...</vt:lpstr>
      <vt:lpstr>all the work...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PLAsTiCC</dc:title>
  <dc:creator>Chris Winsor</dc:creator>
  <cp:lastModifiedBy>Chris Winsor</cp:lastModifiedBy>
  <cp:revision>24</cp:revision>
  <dcterms:created xsi:type="dcterms:W3CDTF">2020-06-07T16:15:51Z</dcterms:created>
  <dcterms:modified xsi:type="dcterms:W3CDTF">2020-06-08T11:44:17Z</dcterms:modified>
</cp:coreProperties>
</file>