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A9471A8-45C3-5417-6908-836E11590E0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8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74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7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556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024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112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41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45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3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78BFE90-FF90-DECB-F1C1-66F1B6C570D6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5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7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6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32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12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46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7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2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0393A0-65F7-844F-A425-FC0422B14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SKYTRAX AIRLINE REVIEW ANALYSIS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By: Charles Wiredu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      charlwiredu@bsu.edu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close up of words&#10;&#10;Description automatically generated">
            <a:extLst>
              <a:ext uri="{FF2B5EF4-FFF2-40B4-BE49-F238E27FC236}">
                <a16:creationId xmlns:a16="http://schemas.microsoft.com/office/drawing/2014/main" id="{F623C963-390D-5238-8395-AF5714AC4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" y="1363718"/>
            <a:ext cx="6385566" cy="46933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0E023-05DB-E914-47B7-C4E2614DA726}"/>
              </a:ext>
            </a:extLst>
          </p:cNvPr>
          <p:cNvSpPr txBox="1"/>
          <p:nvPr/>
        </p:nvSpPr>
        <p:spPr>
          <a:xfrm>
            <a:off x="244366" y="915206"/>
            <a:ext cx="351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05867B-819F-F92A-D031-6A672185E38A}"/>
              </a:ext>
            </a:extLst>
          </p:cNvPr>
          <p:cNvSpPr txBox="1"/>
          <p:nvPr/>
        </p:nvSpPr>
        <p:spPr>
          <a:xfrm>
            <a:off x="244366" y="220717"/>
            <a:ext cx="495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467B9-837E-B585-C4DB-57B7EBEE48C4}"/>
              </a:ext>
            </a:extLst>
          </p:cNvPr>
          <p:cNvSpPr txBox="1"/>
          <p:nvPr/>
        </p:nvSpPr>
        <p:spPr>
          <a:xfrm flipH="1">
            <a:off x="7878303" y="220717"/>
            <a:ext cx="40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649F7-D5D7-4D0E-5C5E-9BF7FFD0A6F2}"/>
              </a:ext>
            </a:extLst>
          </p:cNvPr>
          <p:cNvSpPr txBox="1"/>
          <p:nvPr/>
        </p:nvSpPr>
        <p:spPr>
          <a:xfrm>
            <a:off x="7936112" y="701565"/>
            <a:ext cx="4069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1500 reviews, 748 were positive, 589 were negative and 163 were neutral. This means the majority of reviews were </a:t>
            </a:r>
            <a:r>
              <a:rPr lang="en-US" dirty="0" err="1"/>
              <a:t>polarised</a:t>
            </a:r>
            <a:r>
              <a:rPr lang="en-US" dirty="0"/>
              <a:t> as either positive or negative.</a:t>
            </a:r>
          </a:p>
        </p:txBody>
      </p:sp>
      <p:pic>
        <p:nvPicPr>
          <p:cNvPr id="18" name="Picture 17" descr="A pie chart with numbers and a percentage&#10;&#10;Description automatically generated">
            <a:extLst>
              <a:ext uri="{FF2B5EF4-FFF2-40B4-BE49-F238E27FC236}">
                <a16:creationId xmlns:a16="http://schemas.microsoft.com/office/drawing/2014/main" id="{A3699743-ECF9-B2E3-57E4-9FECD84A8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739" y="2339317"/>
            <a:ext cx="3803912" cy="349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50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SKYTRAX AIRLINE REVIEW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Charles Wiredu</cp:lastModifiedBy>
  <cp:revision>2</cp:revision>
  <dcterms:created xsi:type="dcterms:W3CDTF">2022-12-06T11:13:27Z</dcterms:created>
  <dcterms:modified xsi:type="dcterms:W3CDTF">2024-07-05T17:15:54Z</dcterms:modified>
</cp:coreProperties>
</file>