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07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8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73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7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89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45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95232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5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4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1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1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15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1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4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48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61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10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5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46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642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05/07/2024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D94D4ACB-48FE-B4F9-9457-1362E96426AB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66800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7EE050-BD1A-D3E3-A153-615E211AC15B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A84F4-C31E-374D-5429-1E493F2202B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3DBC7DA0-76DA-2074-D451-11C3219D8831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51" name="Picture 50" descr="Shape, rectangle&#10;&#10;Description automatically generated">
            <a:extLst>
              <a:ext uri="{FF2B5EF4-FFF2-40B4-BE49-F238E27FC236}">
                <a16:creationId xmlns:a16="http://schemas.microsoft.com/office/drawing/2014/main" id="{7494D5F8-9551-4678-A865-C1E1DEDBFBB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819900" cy="2519222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2598"/>
            <a:ext cx="9144000" cy="230832"/>
          </a:xfrm>
        </p:spPr>
        <p:txBody>
          <a:bodyPr/>
          <a:lstStyle/>
          <a:p>
            <a:r>
              <a:rPr lang="en-GB" dirty="0"/>
              <a:t>07/05/2024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predictive model to understand factors that influence buying behaviors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268" r="13514" b="-2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We have trained the data set with Random forest classifier model and received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ACCURACY: 85.09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AUC score: 0.558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Route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Booking origin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Flight duration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Wants_extra_baggage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 err="1"/>
              <a:t>Length_of_stay</a:t>
            </a:r>
            <a:endParaRPr lang="en-US" sz="1000" b="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There are the Top 5 Features which influence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Customer buying behavior </a:t>
            </a:r>
            <a:endParaRPr lang="en-US" sz="10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We need to increase the AUC score.</a:t>
            </a:r>
          </a:p>
        </p:txBody>
      </p:sp>
    </p:spTree>
    <p:extLst>
      <p:ext uri="{BB962C8B-B14F-4D97-AF65-F5344CB8AC3E}">
        <p14:creationId xmlns:p14="http://schemas.microsoft.com/office/powerpoint/2010/main" val="425263784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72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Century Gothic</vt:lpstr>
      <vt:lpstr>Mylius Modern</vt:lpstr>
      <vt:lpstr>Tw Cen MT</vt:lpstr>
      <vt:lpstr>Wingdings 3</vt:lpstr>
      <vt:lpstr>Section Heading</vt:lpstr>
      <vt:lpstr>Slide Body - Curious Blue (ABBA)</vt:lpstr>
      <vt:lpstr>Slice</vt:lpstr>
      <vt:lpstr>Circuit</vt:lpstr>
      <vt:lpstr>British Airways</vt:lpstr>
      <vt:lpstr>predictive model to understand factors that influence buying behaviors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Charles Wiredu</cp:lastModifiedBy>
  <cp:revision>32</cp:revision>
  <cp:lastPrinted>2022-06-09T07:44:13Z</cp:lastPrinted>
  <dcterms:created xsi:type="dcterms:W3CDTF">2022-02-22T07:39:05Z</dcterms:created>
  <dcterms:modified xsi:type="dcterms:W3CDTF">2024-07-05T17:47:14Z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