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a.online.tableau.com/#/site/codysdevmountainsite/workbooks/78355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069C41-A1E8-4164-B5B9-FFD496A28F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Cody's Unit 5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A6C2A5-18FC-407B-96AB-8EE0A8F3A0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12/9/2022 3:35:54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8B4E95-9929-4035-8919-1C6F58134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2022-12-09T15:35:54Z</dcterms:created>
  <dcterms:modified xsi:type="dcterms:W3CDTF">2022-12-09T15:35:54Z</dcterms:modified>
</cp:coreProperties>
</file>