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DBE6-C3A6-4E02-A352-9ECDE10E4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AFF96-128C-4825-BDC4-77F7C780B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7F28-BF12-4AD5-95D5-4B85B943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CDA9-49ED-49F0-BA97-55AA66CA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3FA2-5A0A-47AF-B3B1-D9D7B93C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3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DD63-1710-458E-AA90-88BB98AE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302CA-93E0-49EE-81FD-9D8059F4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F0D1-96F4-4E25-A88A-6B1E2398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EE9D-14E9-45A6-B8E8-2904A6A9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0916-9C87-46D2-84C7-D9F424EF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79D81-4DBD-442F-BB78-50A84B91E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2AF9A-18AC-4672-8941-4ECA0071D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BE99-D4D5-4908-8692-BEB1B02A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610D-32C5-4870-8FED-FF5BB663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C497-DD11-4745-B8CA-DF55F1A5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5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557D-340A-4E4C-A3DA-1C2822EE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3F44-C95E-4DCA-8A2A-1F420556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C0FE-7F55-4EC0-B3DC-3F5EE313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4748-46B0-4908-9277-8AB28D27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DBCE-4254-4559-A594-401E58FB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B7D7-DB62-4944-8AEB-1244B3F2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E433-98FC-46E2-B950-F41DBEE98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A9FE-7AB9-4EC5-AEF4-B8FCF961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31C0-9B21-438C-90FD-394AF24A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85DE-A987-4302-8190-5A67F2FB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E7C7-83E8-41B8-B810-B7F63A8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4EF9-9ACC-4189-919D-FC94EB649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F3363-2B0A-4267-85F3-154C82FA0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8F40E-E633-4567-9B00-5D19F56E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893D-3A7F-42A7-9305-5AFAE6C5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49AD6-56A3-4F23-9974-E9ACEFFD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9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0FA4-BEEE-4888-BD51-45831C5A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19251-17F6-4184-A91B-4D4B55B8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59262-D804-49EB-9FA2-7AA5A0AE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0F636-94FA-4FF0-9F7E-CB540C7D2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AB183-530D-4200-B3F6-F9A54BCC4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39B1C-A4D8-4A77-A2F7-6F02EE54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64163-CB6B-4DAF-8A00-1FE4CB97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C1F07-0CEC-4E0D-8E76-31B73323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FD7D-2173-451F-8610-59FA2E13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6F2B8-B5E1-4416-A6EB-2B4F16AB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4F946-E7F9-4349-9FB5-24F17CB8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A9AD-C6A0-44A3-9636-95F09E8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A6CA4-98C5-481A-8FFF-D07B93BB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27C75-0D95-4763-94B6-B7483A0B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FC14C-2D2C-4869-B767-F19DB7B9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0378-C234-46B5-9CF6-A195DBF5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A07-9A08-4B6C-92E3-E2C0D3D4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6E0DB-EB5E-4CCB-98B7-B8750AB7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89EF7-8962-4F37-9813-02EC6F4B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7B69B-A451-4C7A-88AF-6E4725B2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44CAF-772B-43D5-B247-76F268AF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9DE-6E96-4268-B014-E4D690DB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76898-D038-48E7-B47F-E992FF799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72B99-0549-434D-BC0F-8387E73F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E9F1-68FD-4F91-8D1D-079AFF91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CBD83-BC08-416B-B802-E2E204B6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BCDD-E1EE-4F07-94A0-5BCC54CA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624F0-6723-425D-B4E3-B0C5CE41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7032-04F2-48F0-9405-B58524A0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2B0B-71ED-4E5F-B25F-C955623CC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1A01-D686-4027-AD10-2EE8222D2E9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3465-7FB5-4BCE-A940-4DA0E6DE5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B7DF-919D-488A-A96B-FE65ED93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B7C2-65F2-457F-B9D6-6F56366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1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510D-63E8-488C-B87B-CD11833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Notifications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B5D8E9-99B3-4FB4-BC6B-8949FF60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CDBD80-0897-48E5-89DE-5D6CA2CD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690688"/>
            <a:ext cx="4210050" cy="4210050"/>
          </a:xfrm>
          <a:prstGeom prst="rect">
            <a:avLst/>
          </a:prstGeom>
        </p:spPr>
      </p:pic>
      <p:pic>
        <p:nvPicPr>
          <p:cNvPr id="1032" name="Picture 8" descr="Image result for twitter">
            <a:extLst>
              <a:ext uri="{FF2B5EF4-FFF2-40B4-BE49-F238E27FC236}">
                <a16:creationId xmlns:a16="http://schemas.microsoft.com/office/drawing/2014/main" id="{23B9AF55-C41F-4606-A06F-D568413C0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90" y="1001427"/>
            <a:ext cx="5179219" cy="517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nstagram">
            <a:extLst>
              <a:ext uri="{FF2B5EF4-FFF2-40B4-BE49-F238E27FC236}">
                <a16:creationId xmlns:a16="http://schemas.microsoft.com/office/drawing/2014/main" id="{035BA493-4065-45CF-A692-2CF88854A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1690688"/>
            <a:ext cx="4210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84B5B-96E4-44C9-B73A-614B1F7A6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793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7F27AFE-95FA-4DDB-BB69-B310FAA14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" t="12534" r="7160" b="4821"/>
          <a:stretch/>
        </p:blipFill>
        <p:spPr>
          <a:xfrm>
            <a:off x="0" y="0"/>
            <a:ext cx="12186517" cy="6356412"/>
          </a:xfrm>
          <a:prstGeom prst="rect">
            <a:avLst/>
          </a:prstGeom>
          <a:effectLst>
            <a:outerShdw dir="4800000" sx="1000" sy="1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E909F4-9799-4CC3-8CF2-7F1B150614AC}"/>
              </a:ext>
            </a:extLst>
          </p:cNvPr>
          <p:cNvSpPr/>
          <p:nvPr/>
        </p:nvSpPr>
        <p:spPr>
          <a:xfrm>
            <a:off x="0" y="0"/>
            <a:ext cx="12186517" cy="171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9EB90-34C2-4470-BA7B-AB9E2C1DBD12}"/>
              </a:ext>
            </a:extLst>
          </p:cNvPr>
          <p:cNvSpPr/>
          <p:nvPr/>
        </p:nvSpPr>
        <p:spPr>
          <a:xfrm>
            <a:off x="0" y="1714500"/>
            <a:ext cx="8324850" cy="5372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B3E71-7839-4EF8-BE59-0089869D893E}"/>
              </a:ext>
            </a:extLst>
          </p:cNvPr>
          <p:cNvSpPr/>
          <p:nvPr/>
        </p:nvSpPr>
        <p:spPr>
          <a:xfrm>
            <a:off x="8324850" y="6356412"/>
            <a:ext cx="3867150" cy="73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A08DD-C5A0-45CD-B012-0229D9FF11F8}"/>
              </a:ext>
            </a:extLst>
          </p:cNvPr>
          <p:cNvSpPr/>
          <p:nvPr/>
        </p:nvSpPr>
        <p:spPr>
          <a:xfrm>
            <a:off x="11668125" y="1714500"/>
            <a:ext cx="1238250" cy="4641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557B54-A65C-486D-B3E8-D2DF7B4840E7}"/>
              </a:ext>
            </a:extLst>
          </p:cNvPr>
          <p:cNvSpPr/>
          <p:nvPr/>
        </p:nvSpPr>
        <p:spPr>
          <a:xfrm>
            <a:off x="485774" y="219073"/>
            <a:ext cx="2647950" cy="1971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0B82A-4040-4930-A551-04ECC1A10C66}"/>
              </a:ext>
            </a:extLst>
          </p:cNvPr>
          <p:cNvSpPr txBox="1"/>
          <p:nvPr/>
        </p:nvSpPr>
        <p:spPr>
          <a:xfrm>
            <a:off x="976311" y="881746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History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27E623-3A6D-4DB7-BDB9-A33C7AB62F7C}"/>
              </a:ext>
            </a:extLst>
          </p:cNvPr>
          <p:cNvSpPr/>
          <p:nvPr/>
        </p:nvSpPr>
        <p:spPr>
          <a:xfrm>
            <a:off x="485773" y="2443161"/>
            <a:ext cx="2647950" cy="1971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14BC31-E5A5-45EC-B758-C61C1D5D2959}"/>
              </a:ext>
            </a:extLst>
          </p:cNvPr>
          <p:cNvSpPr/>
          <p:nvPr/>
        </p:nvSpPr>
        <p:spPr>
          <a:xfrm>
            <a:off x="485774" y="4667250"/>
            <a:ext cx="2647950" cy="1971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ABFC4-2393-4019-837B-E17619A508A4}"/>
              </a:ext>
            </a:extLst>
          </p:cNvPr>
          <p:cNvSpPr txBox="1"/>
          <p:nvPr/>
        </p:nvSpPr>
        <p:spPr>
          <a:xfrm>
            <a:off x="485773" y="3136610"/>
            <a:ext cx="3267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Likes/Dislikes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ED955-B1AA-4727-B6BB-C12E8DB9877D}"/>
              </a:ext>
            </a:extLst>
          </p:cNvPr>
          <p:cNvSpPr txBox="1"/>
          <p:nvPr/>
        </p:nvSpPr>
        <p:spPr>
          <a:xfrm>
            <a:off x="485773" y="5360698"/>
            <a:ext cx="277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Current Video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A9E3F8-9AF5-4F2F-A21B-0C2D91E8638C}"/>
              </a:ext>
            </a:extLst>
          </p:cNvPr>
          <p:cNvSpPr/>
          <p:nvPr/>
        </p:nvSpPr>
        <p:spPr>
          <a:xfrm>
            <a:off x="5286375" y="2557459"/>
            <a:ext cx="2371725" cy="1743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14339-6B9F-40A4-89A7-3DECF6960CEE}"/>
              </a:ext>
            </a:extLst>
          </p:cNvPr>
          <p:cNvSpPr txBox="1"/>
          <p:nvPr/>
        </p:nvSpPr>
        <p:spPr>
          <a:xfrm>
            <a:off x="5457825" y="307505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Algorithm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108910-BCEE-45AB-A7DD-143F2629E3C4}"/>
              </a:ext>
            </a:extLst>
          </p:cNvPr>
          <p:cNvCxnSpPr>
            <a:cxnSpLocks/>
          </p:cNvCxnSpPr>
          <p:nvPr/>
        </p:nvCxnSpPr>
        <p:spPr>
          <a:xfrm>
            <a:off x="3133723" y="1409700"/>
            <a:ext cx="2152652" cy="12763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52EA14-B112-45AB-97D0-395C38EB2C89}"/>
              </a:ext>
            </a:extLst>
          </p:cNvPr>
          <p:cNvCxnSpPr>
            <a:cxnSpLocks/>
          </p:cNvCxnSpPr>
          <p:nvPr/>
        </p:nvCxnSpPr>
        <p:spPr>
          <a:xfrm>
            <a:off x="3262310" y="3458511"/>
            <a:ext cx="192881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51C615-1A3C-45BB-B16B-56625695016A}"/>
              </a:ext>
            </a:extLst>
          </p:cNvPr>
          <p:cNvCxnSpPr/>
          <p:nvPr/>
        </p:nvCxnSpPr>
        <p:spPr>
          <a:xfrm flipV="1">
            <a:off x="3262310" y="4162425"/>
            <a:ext cx="2024065" cy="1198273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B416A1D-E750-42B3-9CCB-7141173DE230}"/>
              </a:ext>
            </a:extLst>
          </p:cNvPr>
          <p:cNvSpPr/>
          <p:nvPr/>
        </p:nvSpPr>
        <p:spPr>
          <a:xfrm>
            <a:off x="7972426" y="3036093"/>
            <a:ext cx="1219202" cy="84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AF40B9-986B-46E4-A690-D7616843302F}"/>
              </a:ext>
            </a:extLst>
          </p:cNvPr>
          <p:cNvSpPr/>
          <p:nvPr/>
        </p:nvSpPr>
        <p:spPr>
          <a:xfrm>
            <a:off x="9429749" y="2472672"/>
            <a:ext cx="2647950" cy="1971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341B2-4050-40CE-8710-2AD38BEB2EC8}"/>
              </a:ext>
            </a:extLst>
          </p:cNvPr>
          <p:cNvSpPr txBox="1"/>
          <p:nvPr/>
        </p:nvSpPr>
        <p:spPr>
          <a:xfrm>
            <a:off x="9505954" y="3198163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71778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1DB824-3836-4C64-944B-1C9F82B97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336396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napchat streak">
            <a:extLst>
              <a:ext uri="{FF2B5EF4-FFF2-40B4-BE49-F238E27FC236}">
                <a16:creationId xmlns:a16="http://schemas.microsoft.com/office/drawing/2014/main" id="{9BB51263-3511-4930-8F94-F838AC31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6" y="1118250"/>
            <a:ext cx="6019104" cy="451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stagram likes">
            <a:extLst>
              <a:ext uri="{FF2B5EF4-FFF2-40B4-BE49-F238E27FC236}">
                <a16:creationId xmlns:a16="http://schemas.microsoft.com/office/drawing/2014/main" id="{4DAE9C31-31E3-46DD-BB25-78E69EF9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9" y="714375"/>
            <a:ext cx="4752975" cy="28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witter favorites">
            <a:extLst>
              <a:ext uri="{FF2B5EF4-FFF2-40B4-BE49-F238E27FC236}">
                <a16:creationId xmlns:a16="http://schemas.microsoft.com/office/drawing/2014/main" id="{B0579E43-CA8E-41EB-9668-CAE6C002E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549" y="3714750"/>
            <a:ext cx="502537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Notifications</vt:lpstr>
      <vt:lpstr>Recommendations</vt:lpstr>
      <vt:lpstr>PowerPoint Presentation</vt:lpstr>
      <vt:lpstr>PowerPoint Presentation</vt:lpstr>
      <vt:lpstr>Gamification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Johnson</dc:creator>
  <cp:lastModifiedBy>Connor Johnson</cp:lastModifiedBy>
  <cp:revision>8</cp:revision>
  <dcterms:created xsi:type="dcterms:W3CDTF">2017-10-16T18:31:00Z</dcterms:created>
  <dcterms:modified xsi:type="dcterms:W3CDTF">2017-10-16T20:20:46Z</dcterms:modified>
</cp:coreProperties>
</file>