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82297759e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82297759e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229775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229775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8df3d17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8df3d17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747263fa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747263fa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22977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22977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22977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22977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8229775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82297759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229775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229775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82297759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82297759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229775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8229775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229775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229775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freebiesupply.com/logos/thumbs/2x/match-com-1-logo.png" TargetMode="External"/><Relationship Id="rId7" Type="http://schemas.openxmlformats.org/officeDocument/2006/relationships/hyperlink" Target="https://mms.businesswire.com/media/20200914005071/en/719420/23/Red_Hat_new_BW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.pinimg.com/originals/85/d0/0e/85d00e97e667af1116f1cb82072a2c85.jpg" TargetMode="External"/><Relationship Id="rId5" Type="http://schemas.openxmlformats.org/officeDocument/2006/relationships/hyperlink" Target="https://thumbs.dreamstime.com/b/businessman-laughing-phone-5191794.jpg" TargetMode="External"/><Relationship Id="rId4" Type="http://schemas.openxmlformats.org/officeDocument/2006/relationships/hyperlink" Target="https://miro.medium.com/max/800/1*Q5EUk28Xc3iCDoMSkrd1_w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Two-Sided Recommendation Webapp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Connor, Jared, Joey, Matthew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Plans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to make 4 webapps but now we have 1 with all-encompassing functionality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making assumptions when our questions went unanswered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Narrowed our scope to movie recommendations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0" name="Google Shape;130;p22" descr="https://i.pinimg.com/originals/85/d0/0e/85d00e97e667af1116f1cb82072a2c8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987" y="2656575"/>
            <a:ext cx="2306025" cy="23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0" bIns="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Completion of webapp 3 and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website interface improvements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Beyond the original scope of the project: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with Dr. Alexandros Labrindis’s recommendation algorithm for better recommendations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Deployment to a server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more types of businesses and products/services</a:t>
            </a:r>
            <a:endParaRPr sz="1600"/>
          </a:p>
        </p:txBody>
      </p:sp>
      <p:sp>
        <p:nvSpPr>
          <p:cNvPr id="137" name="Google Shape;137;p23"/>
          <p:cNvSpPr txBox="1"/>
          <p:nvPr/>
        </p:nvSpPr>
        <p:spPr>
          <a:xfrm>
            <a:off x="1728250" y="160250"/>
            <a:ext cx="626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138" name="Google Shape;138;p23" descr="https://mms.businesswire.com/media/20200914005071/en/719420/23/Red_Hat_new_BW.jpg"/>
          <p:cNvPicPr preferRelativeResize="0"/>
          <p:nvPr/>
        </p:nvPicPr>
        <p:blipFill rotWithShape="1">
          <a:blip r:embed="rId3">
            <a:alphaModFix/>
          </a:blip>
          <a:srcRect t="23774"/>
          <a:stretch/>
        </p:blipFill>
        <p:spPr>
          <a:xfrm>
            <a:off x="3213613" y="3973925"/>
            <a:ext cx="2716776" cy="108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https://cdn.freebiesupply.com/logos/thumbs/2x/match-com-1-logo.png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https://miro.medium.com/max/800/1*Q5EUk28Xc3iCDoMSkrd1_w.png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https://thumbs.dreamstime.com/b/businessman-laughing-phone-5191794.jpg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https://i.pinimg.com/originals/85/d0/0e/85d00e97e667af1116f1cb82072a2c85.jpg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https://mms.businesswire.com/media/20200914005071/en/719420/23/Red_Hat_new_BW.jpg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businesses and customers based on preferences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itself does not determine recommendations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created by Dr. Alexandros Labrindis generates recommendations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are self-correcting, meaning that the algorithm will adjust recommendations based on ratings by customers and businesses</a:t>
            </a:r>
            <a:endParaRPr/>
          </a:p>
        </p:txBody>
      </p:sp>
      <p:pic>
        <p:nvPicPr>
          <p:cNvPr id="71" name="Google Shape;71;p14" descr="https://cdn.freebiesupply.com/logos/thumbs/2x/match-com-1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100" y="0"/>
            <a:ext cx="2117900" cy="15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Webapps Design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web application with Flask web 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database to store customer/business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in any standard desktop web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Cross-platform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Windows, Mac, Linux, BSDs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and the flask package must be installed locally (for now)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5" descr="https://miro.medium.com/max/800/1*Q5EUk28Xc3iCDoMSkrd1_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574800"/>
            <a:ext cx="3429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1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user to create a profile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or customer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Age, gender, occupation for customer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gives minimum and maximum ages, gender, and occupation target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6" descr="https://thumbs.dreamstime.com/b/businessman-laughing-phone-519179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125" y="2656525"/>
            <a:ext cx="30937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2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and businesses are shown recommendations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can rate the recommendations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3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Expert users can rate recommendations (both business and customer)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as curators in order to improve the algorithm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4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 to make matches manually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algorithm involved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Stumbling Blocks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in contact with faculty sponsors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Infrequent email responses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clarity from faculty sponsors about goals of the project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Made assumptions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appears to be unfinished (unclear about how to connect to application)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acquainted with new technologies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Flask, SQLite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Economica</vt:lpstr>
      <vt:lpstr>Arial</vt:lpstr>
      <vt:lpstr>Open Sans</vt:lpstr>
      <vt:lpstr>Luxe</vt:lpstr>
      <vt:lpstr>Two-Sided Recommendation Webapp</vt:lpstr>
      <vt:lpstr>Purpose</vt:lpstr>
      <vt:lpstr>Webapps Design</vt:lpstr>
      <vt:lpstr>Webapp 1</vt:lpstr>
      <vt:lpstr>Webapp 2</vt:lpstr>
      <vt:lpstr>Webapp 3</vt:lpstr>
      <vt:lpstr>Webapp 4</vt:lpstr>
      <vt:lpstr>Demo</vt:lpstr>
      <vt:lpstr>Stumbling Blocks</vt:lpstr>
      <vt:lpstr>Change of Plans</vt:lpstr>
      <vt:lpstr>Future Goals</vt:lpstr>
      <vt:lpstr>Image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Two-Sided Recommendation Webapp</dc:title>
  <dc:creator>Jared Ranalli</dc:creator>
  <cp:lastModifiedBy>Jared Ranalli</cp:lastModifiedBy>
  <cp:revision>1</cp:revision>
  <dcterms:modified xsi:type="dcterms:W3CDTF">2021-03-18T23:10:58Z</dcterms:modified>
</cp:coreProperties>
</file>