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229600" cy="704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40" y="-80"/>
      </p:cViewPr>
      <p:guideLst>
        <p:guide orient="horz" pos="221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7140"/>
            <a:ext cx="6995160" cy="1509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89656"/>
            <a:ext cx="5760720" cy="17992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949"/>
            <a:ext cx="1851660" cy="60072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949"/>
            <a:ext cx="5417820" cy="60072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524215"/>
            <a:ext cx="6995160" cy="13983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984095"/>
            <a:ext cx="6995160" cy="15401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42802"/>
            <a:ext cx="3634740" cy="46464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42802"/>
            <a:ext cx="3634740" cy="46464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1575983"/>
            <a:ext cx="3636169" cy="6567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2232776"/>
            <a:ext cx="3636169" cy="40564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575983"/>
            <a:ext cx="3637598" cy="6567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2232776"/>
            <a:ext cx="3637598" cy="40564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80320"/>
            <a:ext cx="2707482" cy="11929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280323"/>
            <a:ext cx="4600575" cy="600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473307"/>
            <a:ext cx="2707482" cy="48159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928397"/>
            <a:ext cx="4937760" cy="58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629088"/>
            <a:ext cx="4937760" cy="4224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510220"/>
            <a:ext cx="4937760" cy="8262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953"/>
            <a:ext cx="7406640" cy="1173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42802"/>
            <a:ext cx="7406640" cy="464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25563"/>
            <a:ext cx="19202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25563"/>
            <a:ext cx="26060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25563"/>
            <a:ext cx="19202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734786" y="861741"/>
            <a:ext cx="4224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X/incidence/yr1973_2011.seer9/CANCER.TXT</a:t>
            </a:r>
          </a:p>
          <a:p>
            <a:r>
              <a:rPr lang="en-US" sz="1400" dirty="0" smtClean="0"/>
              <a:t>X/incidence/yr1992_2011.sj_la_rg_ak/CANCER.TXT</a:t>
            </a:r>
          </a:p>
          <a:p>
            <a:r>
              <a:rPr lang="en-US" sz="1400" dirty="0" smtClean="0"/>
              <a:t>X/incidence/yr2000_2011.ca_ky_lo_nj_ga/CANCER.TXT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693338" y="1849923"/>
            <a:ext cx="1568007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X/73/</a:t>
            </a:r>
            <a:r>
              <a:rPr lang="en-US" sz="1400" dirty="0" err="1" smtClean="0">
                <a:solidFill>
                  <a:schemeClr val="tx2"/>
                </a:solidFill>
              </a:rPr>
              <a:t>cancer.RData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X/92/</a:t>
            </a:r>
            <a:r>
              <a:rPr lang="en-US" sz="1400" dirty="0" err="1" smtClean="0">
                <a:solidFill>
                  <a:schemeClr val="tx2"/>
                </a:solidFill>
              </a:rPr>
              <a:t>cancer.RData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X/00/</a:t>
            </a:r>
            <a:r>
              <a:rPr lang="en-US" sz="1400" dirty="0" err="1" smtClean="0">
                <a:solidFill>
                  <a:schemeClr val="tx2"/>
                </a:solidFill>
              </a:rPr>
              <a:t>cancer.RData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X/73/</a:t>
            </a:r>
            <a:r>
              <a:rPr lang="en-US" sz="1400" dirty="0" err="1" smtClean="0">
                <a:solidFill>
                  <a:schemeClr val="tx2"/>
                </a:solidFill>
              </a:rPr>
              <a:t>all.db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X/92/</a:t>
            </a:r>
            <a:r>
              <a:rPr lang="en-US" sz="1400" dirty="0" err="1" smtClean="0">
                <a:solidFill>
                  <a:schemeClr val="tx2"/>
                </a:solidFill>
              </a:rPr>
              <a:t>all.db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X/00/</a:t>
            </a:r>
            <a:r>
              <a:rPr lang="en-US" sz="1400" dirty="0" err="1" smtClean="0">
                <a:solidFill>
                  <a:schemeClr val="tx2"/>
                </a:solidFill>
              </a:rPr>
              <a:t>all.db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X/73/</a:t>
            </a:r>
            <a:r>
              <a:rPr lang="en-US" sz="1400" dirty="0" err="1" smtClean="0">
                <a:solidFill>
                  <a:schemeClr val="tx2"/>
                </a:solidFill>
              </a:rPr>
              <a:t>pops.RData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X/92/</a:t>
            </a:r>
            <a:r>
              <a:rPr lang="en-US" sz="1400" dirty="0" err="1" smtClean="0">
                <a:solidFill>
                  <a:schemeClr val="tx2"/>
                </a:solidFill>
              </a:rPr>
              <a:t>pops.RData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X/00/</a:t>
            </a:r>
            <a:r>
              <a:rPr lang="en-US" sz="1400" dirty="0" err="1" smtClean="0">
                <a:solidFill>
                  <a:schemeClr val="tx2"/>
                </a:solidFill>
              </a:rPr>
              <a:t>pops.Rdata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X/73/</a:t>
            </a:r>
            <a:r>
              <a:rPr lang="en-US" sz="1400" dirty="0" err="1" smtClean="0">
                <a:solidFill>
                  <a:schemeClr val="tx2"/>
                </a:solidFill>
              </a:rPr>
              <a:t>popsa.RData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X/92/</a:t>
            </a:r>
            <a:r>
              <a:rPr lang="en-US" sz="1400" dirty="0" err="1" smtClean="0">
                <a:solidFill>
                  <a:schemeClr val="tx2"/>
                </a:solidFill>
              </a:rPr>
              <a:t>popsa.RData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X/00/</a:t>
            </a:r>
            <a:r>
              <a:rPr lang="en-US" sz="1400" dirty="0" err="1" smtClean="0">
                <a:solidFill>
                  <a:schemeClr val="tx2"/>
                </a:solidFill>
              </a:rPr>
              <a:t>popsa.RData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999" y="240708"/>
            <a:ext cx="342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X/incidence/read.seer.research.nov2013.sas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97199" y="91281"/>
            <a:ext cx="11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getFields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5" idx="3"/>
            <a:endCxn id="68" idx="1"/>
          </p:cNvCxnSpPr>
          <p:nvPr/>
        </p:nvCxnSpPr>
        <p:spPr>
          <a:xfrm>
            <a:off x="3477241" y="394597"/>
            <a:ext cx="2759867" cy="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37108" y="212393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data frame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61355" y="777081"/>
            <a:ext cx="123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pickFields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21199" y="1398349"/>
            <a:ext cx="193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R data frame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983199" y="624683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46551" y="2402679"/>
            <a:ext cx="117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mkSEER</a:t>
            </a:r>
            <a:r>
              <a:rPr lang="en-US" dirty="0" smtClean="0"/>
              <a:t>(  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83199" y="1767683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" y="5220017"/>
            <a:ext cx="7170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X/populations/</a:t>
            </a:r>
            <a:r>
              <a:rPr lang="en-US" sz="1400" dirty="0" err="1" smtClean="0"/>
              <a:t>white_black_other</a:t>
            </a:r>
            <a:r>
              <a:rPr lang="en-US" sz="1400" dirty="0" smtClean="0"/>
              <a:t>/yr1973_2011.seer9/19agegroups.txt</a:t>
            </a:r>
            <a:endParaRPr lang="en-US" sz="1400" dirty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/yr1992_2011.seer9.plus.sj_la_rg_ak/19agegroups.txt</a:t>
            </a:r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/yr2000_2011.ca_ky_lo_nj_ga/19agegroups.txt</a:t>
            </a:r>
            <a:endParaRPr lang="en-US" sz="1400" dirty="0"/>
          </a:p>
        </p:txBody>
      </p:sp>
      <p:sp>
        <p:nvSpPr>
          <p:cNvPr id="75" name="Freeform 74"/>
          <p:cNvSpPr/>
          <p:nvPr/>
        </p:nvSpPr>
        <p:spPr>
          <a:xfrm>
            <a:off x="3276013" y="1208879"/>
            <a:ext cx="2936066" cy="1606346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066" h="1606346">
                <a:moveTo>
                  <a:pt x="1771951" y="0"/>
                </a:moveTo>
                <a:cubicBezTo>
                  <a:pt x="2018694" y="2425"/>
                  <a:pt x="2181189" y="94624"/>
                  <a:pt x="2368246" y="210461"/>
                </a:cubicBezTo>
                <a:cubicBezTo>
                  <a:pt x="2555303" y="326298"/>
                  <a:pt x="2821376" y="501239"/>
                  <a:pt x="2894291" y="695024"/>
                </a:cubicBezTo>
                <a:cubicBezTo>
                  <a:pt x="2967206" y="888809"/>
                  <a:pt x="2948915" y="1068815"/>
                  <a:pt x="2805734" y="1373173"/>
                </a:cubicBezTo>
                <a:cubicBezTo>
                  <a:pt x="2201234" y="2031758"/>
                  <a:pt x="415471" y="1090384"/>
                  <a:pt x="0" y="104865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2885044" y="2482314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237424" y="2692025"/>
            <a:ext cx="4017632" cy="2919563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4023470 w 4172276"/>
              <a:gd name="connsiteY0" fmla="*/ 2951661 h 2953072"/>
              <a:gd name="connsiteX1" fmla="*/ 3635827 w 4172276"/>
              <a:gd name="connsiteY1" fmla="*/ 82574 h 2953072"/>
              <a:gd name="connsiteX2" fmla="*/ 2295658 w 4172276"/>
              <a:gd name="connsiteY2" fmla="*/ 808203 h 2953072"/>
              <a:gd name="connsiteX3" fmla="*/ 0 w 4172276"/>
              <a:gd name="connsiteY3" fmla="*/ 1138488 h 2953072"/>
              <a:gd name="connsiteX0" fmla="*/ 3820270 w 3969076"/>
              <a:gd name="connsiteY0" fmla="*/ 2951661 h 2953072"/>
              <a:gd name="connsiteX1" fmla="*/ 3432627 w 3969076"/>
              <a:gd name="connsiteY1" fmla="*/ 82574 h 2953072"/>
              <a:gd name="connsiteX2" fmla="*/ 2092458 w 3969076"/>
              <a:gd name="connsiteY2" fmla="*/ 808203 h 2953072"/>
              <a:gd name="connsiteX3" fmla="*/ 0 w 3969076"/>
              <a:gd name="connsiteY3" fmla="*/ 1104624 h 2953072"/>
              <a:gd name="connsiteX0" fmla="*/ 3820270 w 3977322"/>
              <a:gd name="connsiteY0" fmla="*/ 2901752 h 2903082"/>
              <a:gd name="connsiteX1" fmla="*/ 3432627 w 3977322"/>
              <a:gd name="connsiteY1" fmla="*/ 32665 h 2903082"/>
              <a:gd name="connsiteX2" fmla="*/ 2092458 w 3977322"/>
              <a:gd name="connsiteY2" fmla="*/ 758294 h 2903082"/>
              <a:gd name="connsiteX3" fmla="*/ 0 w 3977322"/>
              <a:gd name="connsiteY3" fmla="*/ 1054715 h 2903082"/>
              <a:gd name="connsiteX0" fmla="*/ 3828737 w 3985789"/>
              <a:gd name="connsiteY0" fmla="*/ 2901752 h 2903082"/>
              <a:gd name="connsiteX1" fmla="*/ 3441094 w 3985789"/>
              <a:gd name="connsiteY1" fmla="*/ 32665 h 2903082"/>
              <a:gd name="connsiteX2" fmla="*/ 2100925 w 3985789"/>
              <a:gd name="connsiteY2" fmla="*/ 758294 h 2903082"/>
              <a:gd name="connsiteX3" fmla="*/ 0 w 3985789"/>
              <a:gd name="connsiteY3" fmla="*/ 1190172 h 2903082"/>
              <a:gd name="connsiteX0" fmla="*/ 3828737 w 4011647"/>
              <a:gd name="connsiteY0" fmla="*/ 2901752 h 2901752"/>
              <a:gd name="connsiteX1" fmla="*/ 3441094 w 4011647"/>
              <a:gd name="connsiteY1" fmla="*/ 32665 h 2901752"/>
              <a:gd name="connsiteX2" fmla="*/ 2100925 w 4011647"/>
              <a:gd name="connsiteY2" fmla="*/ 758294 h 2901752"/>
              <a:gd name="connsiteX3" fmla="*/ 0 w 4011647"/>
              <a:gd name="connsiteY3" fmla="*/ 1190172 h 2901752"/>
              <a:gd name="connsiteX0" fmla="*/ 3879537 w 4046347"/>
              <a:gd name="connsiteY0" fmla="*/ 2951661 h 2951661"/>
              <a:gd name="connsiteX1" fmla="*/ 3441094 w 4046347"/>
              <a:gd name="connsiteY1" fmla="*/ 82574 h 2951661"/>
              <a:gd name="connsiteX2" fmla="*/ 2100925 w 4046347"/>
              <a:gd name="connsiteY2" fmla="*/ 808203 h 2951661"/>
              <a:gd name="connsiteX3" fmla="*/ 0 w 4046347"/>
              <a:gd name="connsiteY3" fmla="*/ 1240081 h 2951661"/>
              <a:gd name="connsiteX0" fmla="*/ 3879537 w 4022780"/>
              <a:gd name="connsiteY0" fmla="*/ 3003318 h 3003318"/>
              <a:gd name="connsiteX1" fmla="*/ 3441094 w 4022780"/>
              <a:gd name="connsiteY1" fmla="*/ 134231 h 3003318"/>
              <a:gd name="connsiteX2" fmla="*/ 2100925 w 4022780"/>
              <a:gd name="connsiteY2" fmla="*/ 859860 h 3003318"/>
              <a:gd name="connsiteX3" fmla="*/ 0 w 4022780"/>
              <a:gd name="connsiteY3" fmla="*/ 1291738 h 3003318"/>
              <a:gd name="connsiteX0" fmla="*/ 3879537 w 4026099"/>
              <a:gd name="connsiteY0" fmla="*/ 2919563 h 2919563"/>
              <a:gd name="connsiteX1" fmla="*/ 3466494 w 4026099"/>
              <a:gd name="connsiteY1" fmla="*/ 143602 h 2919563"/>
              <a:gd name="connsiteX2" fmla="*/ 2100925 w 4026099"/>
              <a:gd name="connsiteY2" fmla="*/ 776105 h 2919563"/>
              <a:gd name="connsiteX3" fmla="*/ 0 w 4026099"/>
              <a:gd name="connsiteY3" fmla="*/ 1207983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7632" h="2919563">
                <a:moveTo>
                  <a:pt x="3871070" y="2919563"/>
                </a:moveTo>
                <a:cubicBezTo>
                  <a:pt x="4329547" y="2913741"/>
                  <a:pt x="3576662" y="644768"/>
                  <a:pt x="3458027" y="143602"/>
                </a:cubicBezTo>
                <a:cubicBezTo>
                  <a:pt x="3339392" y="-357564"/>
                  <a:pt x="2698429" y="600119"/>
                  <a:pt x="2092458" y="776105"/>
                </a:cubicBezTo>
                <a:cubicBezTo>
                  <a:pt x="1647958" y="845048"/>
                  <a:pt x="382610" y="1262994"/>
                  <a:pt x="0" y="1267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757191" y="3096034"/>
            <a:ext cx="2593153" cy="420971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93153 w 2593153"/>
              <a:gd name="connsiteY0" fmla="*/ 367466 h 420971"/>
              <a:gd name="connsiteX1" fmla="*/ 0 w 2593153"/>
              <a:gd name="connsiteY1" fmla="*/ 0 h 4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153" h="420971">
                <a:moveTo>
                  <a:pt x="2593153" y="367466"/>
                </a:moveTo>
                <a:cubicBezTo>
                  <a:pt x="1770645" y="574490"/>
                  <a:pt x="838984" y="122489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6202" y="15084"/>
            <a:ext cx="2396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has a default of ~/data/SEER</a:t>
            </a:r>
            <a:endParaRPr lang="en-US" sz="1400" dirty="0"/>
          </a:p>
        </p:txBody>
      </p:sp>
      <p:sp>
        <p:nvSpPr>
          <p:cNvPr id="81" name="Freeform 80"/>
          <p:cNvSpPr/>
          <p:nvPr/>
        </p:nvSpPr>
        <p:spPr>
          <a:xfrm>
            <a:off x="3245124" y="2730350"/>
            <a:ext cx="4092261" cy="3675049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2261" h="3675048">
                <a:moveTo>
                  <a:pt x="3729959" y="3675018"/>
                </a:moveTo>
                <a:cubicBezTo>
                  <a:pt x="4129170" y="3686128"/>
                  <a:pt x="4261991" y="616209"/>
                  <a:pt x="3799515" y="137157"/>
                </a:cubicBezTo>
                <a:cubicBezTo>
                  <a:pt x="3337039" y="-341895"/>
                  <a:pt x="3389873" y="573926"/>
                  <a:pt x="2783902" y="749912"/>
                </a:cubicBezTo>
                <a:cubicBezTo>
                  <a:pt x="2339402" y="818855"/>
                  <a:pt x="382610" y="2074892"/>
                  <a:pt x="0" y="20960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" y="5982017"/>
            <a:ext cx="6979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X/populations/</a:t>
            </a:r>
            <a:r>
              <a:rPr lang="en-US" sz="1400" dirty="0" err="1" smtClean="0"/>
              <a:t>white_black_other</a:t>
            </a:r>
            <a:r>
              <a:rPr lang="en-US" sz="1400" dirty="0" smtClean="0"/>
              <a:t>/yr1973_2011.seer9/</a:t>
            </a:r>
            <a:r>
              <a:rPr lang="en-US" sz="1400" dirty="0" err="1" smtClean="0"/>
              <a:t>singleages.txt</a:t>
            </a:r>
            <a:endParaRPr lang="en-US" sz="1400" dirty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/yr1992_2011.seer9.plus.sj_la_rg_ak/</a:t>
            </a:r>
            <a:r>
              <a:rPr lang="en-US" sz="1400" dirty="0" err="1" smtClean="0"/>
              <a:t>singleages.txt</a:t>
            </a:r>
            <a:endParaRPr lang="en-US" sz="1400" dirty="0" smtClean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/yr2000_2011.ca_ky_lo_nj_ga/</a:t>
            </a:r>
            <a:r>
              <a:rPr lang="en-US" sz="1400" dirty="0" err="1" smtClean="0"/>
              <a:t>singleages.txt</a:t>
            </a:r>
            <a:endParaRPr lang="en-US" sz="1400" dirty="0"/>
          </a:p>
        </p:txBody>
      </p:sp>
      <p:sp>
        <p:nvSpPr>
          <p:cNvPr id="85" name="Freeform 84"/>
          <p:cNvSpPr/>
          <p:nvPr/>
        </p:nvSpPr>
        <p:spPr>
          <a:xfrm>
            <a:off x="2898425" y="3192907"/>
            <a:ext cx="2559877" cy="57849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959602" y="5316667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/>
          <p:cNvSpPr/>
          <p:nvPr/>
        </p:nvSpPr>
        <p:spPr>
          <a:xfrm>
            <a:off x="6824135" y="6112487"/>
            <a:ext cx="143936" cy="5926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/>
          <p:cNvSpPr/>
          <p:nvPr/>
        </p:nvSpPr>
        <p:spPr>
          <a:xfrm>
            <a:off x="4893736" y="914343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8" name="Right Brace 87"/>
          <p:cNvSpPr/>
          <p:nvPr/>
        </p:nvSpPr>
        <p:spPr>
          <a:xfrm>
            <a:off x="3149603" y="1964143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Right Brace 88"/>
          <p:cNvSpPr/>
          <p:nvPr/>
        </p:nvSpPr>
        <p:spPr>
          <a:xfrm>
            <a:off x="2616203" y="2802291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0" name="Right Brace 89"/>
          <p:cNvSpPr/>
          <p:nvPr/>
        </p:nvSpPr>
        <p:spPr>
          <a:xfrm>
            <a:off x="3073403" y="3665838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Right Brace 90"/>
          <p:cNvSpPr/>
          <p:nvPr/>
        </p:nvSpPr>
        <p:spPr>
          <a:xfrm>
            <a:off x="3090337" y="4529385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01" y="539986"/>
            <a:ext cx="6729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 </a:t>
            </a:r>
            <a:r>
              <a:rPr lang="en-US" sz="1400" dirty="0" err="1" smtClean="0"/>
              <a:t>mkSEER</a:t>
            </a:r>
            <a:r>
              <a:rPr lang="en-US" sz="1400" dirty="0" smtClean="0"/>
              <a:t> 9*3+2*3 = 33 input files become 3 database files or 33 </a:t>
            </a:r>
            <a:r>
              <a:rPr lang="en-US" sz="1400" dirty="0" err="1" smtClean="0"/>
              <a:t>data.frame</a:t>
            </a:r>
            <a:r>
              <a:rPr lang="en-US" sz="1400" dirty="0" smtClean="0"/>
              <a:t> binaries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4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211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31</cp:revision>
  <dcterms:created xsi:type="dcterms:W3CDTF">2006-08-16T00:00:00Z</dcterms:created>
  <dcterms:modified xsi:type="dcterms:W3CDTF">2014-05-07T17:17:56Z</dcterms:modified>
</cp:coreProperties>
</file>