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126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09" autoAdjust="0"/>
  </p:normalViewPr>
  <p:slideViewPr>
    <p:cSldViewPr snapToGrid="0">
      <p:cViewPr>
        <p:scale>
          <a:sx n="150" d="100"/>
          <a:sy n="150" d="100"/>
        </p:scale>
        <p:origin x="-448" y="352"/>
      </p:cViewPr>
      <p:guideLst>
        <p:guide orient="horz" pos="1930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03083"/>
            <a:ext cx="6995160" cy="13131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471496"/>
            <a:ext cx="5760720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45331"/>
            <a:ext cx="1851660" cy="52270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45331"/>
            <a:ext cx="5417820" cy="52270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936628"/>
            <a:ext cx="6995160" cy="1216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596533"/>
            <a:ext cx="6995160" cy="13400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429442"/>
            <a:ext cx="3634740" cy="404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429442"/>
            <a:ext cx="3634740" cy="4042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3" y="1371301"/>
            <a:ext cx="3636169" cy="571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3" y="1942792"/>
            <a:ext cx="3636169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6" y="1371301"/>
            <a:ext cx="3637598" cy="5714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6" y="1942792"/>
            <a:ext cx="3637598" cy="35296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43913"/>
            <a:ext cx="2707482" cy="10380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8" y="243916"/>
            <a:ext cx="4600575" cy="5228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281960"/>
            <a:ext cx="2707482" cy="41904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288317"/>
            <a:ext cx="4937760" cy="506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47385"/>
            <a:ext cx="4937760" cy="36756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794575"/>
            <a:ext cx="4937760" cy="718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45335"/>
            <a:ext cx="7406640" cy="102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29442"/>
            <a:ext cx="7406640" cy="404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678049"/>
            <a:ext cx="192024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678049"/>
            <a:ext cx="260604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678049"/>
            <a:ext cx="1920240" cy="326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41652" y="1098790"/>
            <a:ext cx="4198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X/incidence/yr1973_????.seer9/CANCER.TXT</a:t>
            </a:r>
          </a:p>
          <a:p>
            <a:r>
              <a:rPr lang="en-US" sz="1400" dirty="0" smtClean="0"/>
              <a:t>X/incidence/yr1992_????.sj_la_rg_ak/CANCER.TXT</a:t>
            </a:r>
          </a:p>
          <a:p>
            <a:r>
              <a:rPr lang="en-US" sz="1400" dirty="0" smtClean="0"/>
              <a:t>X/incidence/yr2000_????.ca_ky_lo_nj_ga/CANCER.TXT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45742" y="1866854"/>
            <a:ext cx="14432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X/Y/</a:t>
            </a:r>
            <a:r>
              <a:rPr lang="en-US" sz="1400" dirty="0" err="1" smtClean="0">
                <a:solidFill>
                  <a:schemeClr val="tx2"/>
                </a:solidFill>
              </a:rPr>
              <a:t>Z.RData</a:t>
            </a:r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     X/Y/</a:t>
            </a:r>
            <a:r>
              <a:rPr lang="en-US" sz="1400" dirty="0" err="1" smtClean="0">
                <a:solidFill>
                  <a:schemeClr val="tx2"/>
                </a:solidFill>
              </a:rPr>
              <a:t>Z.db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X/Y/</a:t>
            </a:r>
            <a:r>
              <a:rPr lang="en-US" sz="1400" dirty="0" err="1" smtClean="0">
                <a:solidFill>
                  <a:schemeClr val="tx2"/>
                </a:solidFill>
              </a:rPr>
              <a:t>popga.RData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X/Y/</a:t>
            </a:r>
            <a:r>
              <a:rPr lang="en-US" sz="1400" dirty="0" err="1" smtClean="0">
                <a:solidFill>
                  <a:schemeClr val="tx2"/>
                </a:solidFill>
              </a:rPr>
              <a:t>popsa.RData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33" y="257638"/>
            <a:ext cx="339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X/incidence/</a:t>
            </a:r>
            <a:r>
              <a:rPr lang="en-US" sz="1400" dirty="0" err="1" smtClean="0"/>
              <a:t>read.seer.research.nov</a:t>
            </a:r>
            <a:r>
              <a:rPr lang="en-US" sz="1400" dirty="0" smtClean="0"/>
              <a:t>????.</a:t>
            </a:r>
            <a:r>
              <a:rPr lang="en-US" sz="1400" dirty="0" err="1" smtClean="0"/>
              <a:t>sas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14133" y="108213"/>
            <a:ext cx="11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getFields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3"/>
            <a:endCxn id="31" idx="1"/>
          </p:cNvCxnSpPr>
          <p:nvPr/>
        </p:nvCxnSpPr>
        <p:spPr>
          <a:xfrm>
            <a:off x="3462967" y="411527"/>
            <a:ext cx="2791073" cy="2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54040" y="229325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data frame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78289" y="794013"/>
            <a:ext cx="123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pickFields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38133" y="1415281"/>
            <a:ext cx="193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R data frame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00133" y="641614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29615" y="2394213"/>
            <a:ext cx="11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mkSEER2</a:t>
            </a:r>
            <a:r>
              <a:rPr lang="en-US" dirty="0" smtClean="0"/>
              <a:t>(  )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00133" y="1784614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35" y="4432679"/>
            <a:ext cx="7139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X/populations/</a:t>
            </a:r>
            <a:r>
              <a:rPr lang="en-US" sz="1400" dirty="0" err="1" smtClean="0"/>
              <a:t>white_black_other</a:t>
            </a:r>
            <a:r>
              <a:rPr lang="en-US" sz="1400" dirty="0" smtClean="0"/>
              <a:t>/yr1973_????.seer9/19agegroups.txt</a:t>
            </a:r>
            <a:endParaRPr lang="en-US" sz="1400" dirty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/yr1992_????.seer9.plus.sj_la_rg_ak/19agegroups.txt</a:t>
            </a:r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/yr2000_????.ca_ky_lo_nj_ga/19agegroups.txt</a:t>
            </a:r>
            <a:endParaRPr lang="en-US" sz="1400" dirty="0"/>
          </a:p>
        </p:txBody>
      </p:sp>
      <p:sp>
        <p:nvSpPr>
          <p:cNvPr id="38" name="Freeform 37"/>
          <p:cNvSpPr/>
          <p:nvPr/>
        </p:nvSpPr>
        <p:spPr>
          <a:xfrm>
            <a:off x="2937347" y="1414036"/>
            <a:ext cx="3291666" cy="1410027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2127551 w 3291666"/>
              <a:gd name="connsiteY0" fmla="*/ 0 h 1598252"/>
              <a:gd name="connsiteX1" fmla="*/ 2723846 w 3291666"/>
              <a:gd name="connsiteY1" fmla="*/ 210461 h 1598252"/>
              <a:gd name="connsiteX2" fmla="*/ 3249891 w 3291666"/>
              <a:gd name="connsiteY2" fmla="*/ 695024 h 1598252"/>
              <a:gd name="connsiteX3" fmla="*/ 3161334 w 3291666"/>
              <a:gd name="connsiteY3" fmla="*/ 1373173 h 1598252"/>
              <a:gd name="connsiteX4" fmla="*/ 0 w 3291666"/>
              <a:gd name="connsiteY4" fmla="*/ 997859 h 1598252"/>
              <a:gd name="connsiteX0" fmla="*/ 2025951 w 3291666"/>
              <a:gd name="connsiteY0" fmla="*/ 74222 h 1410027"/>
              <a:gd name="connsiteX1" fmla="*/ 2723846 w 3291666"/>
              <a:gd name="connsiteY1" fmla="*/ 22236 h 1410027"/>
              <a:gd name="connsiteX2" fmla="*/ 3249891 w 3291666"/>
              <a:gd name="connsiteY2" fmla="*/ 506799 h 1410027"/>
              <a:gd name="connsiteX3" fmla="*/ 3161334 w 3291666"/>
              <a:gd name="connsiteY3" fmla="*/ 1184948 h 1410027"/>
              <a:gd name="connsiteX4" fmla="*/ 0 w 3291666"/>
              <a:gd name="connsiteY4" fmla="*/ 809634 h 14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666" h="1410027">
                <a:moveTo>
                  <a:pt x="2025951" y="74222"/>
                </a:moveTo>
                <a:cubicBezTo>
                  <a:pt x="2272694" y="76647"/>
                  <a:pt x="2519856" y="-49860"/>
                  <a:pt x="2723846" y="22236"/>
                </a:cubicBezTo>
                <a:cubicBezTo>
                  <a:pt x="2927836" y="94332"/>
                  <a:pt x="3176976" y="313014"/>
                  <a:pt x="3249891" y="506799"/>
                </a:cubicBezTo>
                <a:cubicBezTo>
                  <a:pt x="3322806" y="700584"/>
                  <a:pt x="3304515" y="880590"/>
                  <a:pt x="3161334" y="1184948"/>
                </a:cubicBezTo>
                <a:cubicBezTo>
                  <a:pt x="2556834" y="1843533"/>
                  <a:pt x="415471" y="851363"/>
                  <a:pt x="0" y="80963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901978" y="2499244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254358" y="2808477"/>
            <a:ext cx="4042242" cy="200730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4023470 w 4172276"/>
              <a:gd name="connsiteY0" fmla="*/ 2951661 h 2953072"/>
              <a:gd name="connsiteX1" fmla="*/ 3635827 w 4172276"/>
              <a:gd name="connsiteY1" fmla="*/ 82574 h 2953072"/>
              <a:gd name="connsiteX2" fmla="*/ 2295658 w 4172276"/>
              <a:gd name="connsiteY2" fmla="*/ 808203 h 2953072"/>
              <a:gd name="connsiteX3" fmla="*/ 0 w 4172276"/>
              <a:gd name="connsiteY3" fmla="*/ 1138488 h 2953072"/>
              <a:gd name="connsiteX0" fmla="*/ 3820270 w 3969076"/>
              <a:gd name="connsiteY0" fmla="*/ 2951661 h 2953072"/>
              <a:gd name="connsiteX1" fmla="*/ 3432627 w 3969076"/>
              <a:gd name="connsiteY1" fmla="*/ 82574 h 2953072"/>
              <a:gd name="connsiteX2" fmla="*/ 2092458 w 3969076"/>
              <a:gd name="connsiteY2" fmla="*/ 808203 h 2953072"/>
              <a:gd name="connsiteX3" fmla="*/ 0 w 3969076"/>
              <a:gd name="connsiteY3" fmla="*/ 1104624 h 2953072"/>
              <a:gd name="connsiteX0" fmla="*/ 3820270 w 3977322"/>
              <a:gd name="connsiteY0" fmla="*/ 2901752 h 2903082"/>
              <a:gd name="connsiteX1" fmla="*/ 3432627 w 3977322"/>
              <a:gd name="connsiteY1" fmla="*/ 32665 h 2903082"/>
              <a:gd name="connsiteX2" fmla="*/ 2092458 w 3977322"/>
              <a:gd name="connsiteY2" fmla="*/ 758294 h 2903082"/>
              <a:gd name="connsiteX3" fmla="*/ 0 w 3977322"/>
              <a:gd name="connsiteY3" fmla="*/ 1054715 h 2903082"/>
              <a:gd name="connsiteX0" fmla="*/ 3828737 w 3985789"/>
              <a:gd name="connsiteY0" fmla="*/ 2901752 h 2903082"/>
              <a:gd name="connsiteX1" fmla="*/ 3441094 w 3985789"/>
              <a:gd name="connsiteY1" fmla="*/ 32665 h 2903082"/>
              <a:gd name="connsiteX2" fmla="*/ 2100925 w 3985789"/>
              <a:gd name="connsiteY2" fmla="*/ 758294 h 2903082"/>
              <a:gd name="connsiteX3" fmla="*/ 0 w 3985789"/>
              <a:gd name="connsiteY3" fmla="*/ 1190172 h 2903082"/>
              <a:gd name="connsiteX0" fmla="*/ 3828737 w 4011647"/>
              <a:gd name="connsiteY0" fmla="*/ 2901752 h 2901752"/>
              <a:gd name="connsiteX1" fmla="*/ 3441094 w 4011647"/>
              <a:gd name="connsiteY1" fmla="*/ 32665 h 2901752"/>
              <a:gd name="connsiteX2" fmla="*/ 2100925 w 4011647"/>
              <a:gd name="connsiteY2" fmla="*/ 758294 h 2901752"/>
              <a:gd name="connsiteX3" fmla="*/ 0 w 4011647"/>
              <a:gd name="connsiteY3" fmla="*/ 1190172 h 2901752"/>
              <a:gd name="connsiteX0" fmla="*/ 3879537 w 4046347"/>
              <a:gd name="connsiteY0" fmla="*/ 2951661 h 2951661"/>
              <a:gd name="connsiteX1" fmla="*/ 3441094 w 4046347"/>
              <a:gd name="connsiteY1" fmla="*/ 82574 h 2951661"/>
              <a:gd name="connsiteX2" fmla="*/ 2100925 w 4046347"/>
              <a:gd name="connsiteY2" fmla="*/ 808203 h 2951661"/>
              <a:gd name="connsiteX3" fmla="*/ 0 w 4046347"/>
              <a:gd name="connsiteY3" fmla="*/ 1240081 h 2951661"/>
              <a:gd name="connsiteX0" fmla="*/ 3879537 w 4022780"/>
              <a:gd name="connsiteY0" fmla="*/ 3003318 h 3003318"/>
              <a:gd name="connsiteX1" fmla="*/ 3441094 w 4022780"/>
              <a:gd name="connsiteY1" fmla="*/ 134231 h 3003318"/>
              <a:gd name="connsiteX2" fmla="*/ 2100925 w 4022780"/>
              <a:gd name="connsiteY2" fmla="*/ 859860 h 3003318"/>
              <a:gd name="connsiteX3" fmla="*/ 0 w 4022780"/>
              <a:gd name="connsiteY3" fmla="*/ 1291738 h 3003318"/>
              <a:gd name="connsiteX0" fmla="*/ 3879537 w 4026099"/>
              <a:gd name="connsiteY0" fmla="*/ 2919563 h 2919563"/>
              <a:gd name="connsiteX1" fmla="*/ 3466494 w 4026099"/>
              <a:gd name="connsiteY1" fmla="*/ 143602 h 2919563"/>
              <a:gd name="connsiteX2" fmla="*/ 2100925 w 4026099"/>
              <a:gd name="connsiteY2" fmla="*/ 776105 h 2919563"/>
              <a:gd name="connsiteX3" fmla="*/ 0 w 4026099"/>
              <a:gd name="connsiteY3" fmla="*/ 1207983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42242"/>
              <a:gd name="connsiteY0" fmla="*/ 2007304 h 2007304"/>
              <a:gd name="connsiteX1" fmla="*/ 3458027 w 4042242"/>
              <a:gd name="connsiteY1" fmla="*/ 44082 h 2007304"/>
              <a:gd name="connsiteX2" fmla="*/ 2092458 w 4042242"/>
              <a:gd name="connsiteY2" fmla="*/ 676585 h 2007304"/>
              <a:gd name="connsiteX3" fmla="*/ 0 w 4042242"/>
              <a:gd name="connsiteY3" fmla="*/ 1167725 h 200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242" h="2007304">
                <a:moveTo>
                  <a:pt x="3871070" y="2007304"/>
                </a:moveTo>
                <a:cubicBezTo>
                  <a:pt x="4329547" y="2001482"/>
                  <a:pt x="3754462" y="265868"/>
                  <a:pt x="3458027" y="44082"/>
                </a:cubicBezTo>
                <a:cubicBezTo>
                  <a:pt x="3161592" y="-177704"/>
                  <a:pt x="2698429" y="500599"/>
                  <a:pt x="2092458" y="676585"/>
                </a:cubicBezTo>
                <a:cubicBezTo>
                  <a:pt x="1647958" y="745528"/>
                  <a:pt x="382610" y="1163474"/>
                  <a:pt x="0" y="11677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774123" y="3112965"/>
            <a:ext cx="2593153" cy="420971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93153 w 2593153"/>
              <a:gd name="connsiteY0" fmla="*/ 367466 h 420971"/>
              <a:gd name="connsiteX1" fmla="*/ 0 w 2593153"/>
              <a:gd name="connsiteY1" fmla="*/ 0 h 4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153" h="420971">
                <a:moveTo>
                  <a:pt x="2593153" y="367466"/>
                </a:moveTo>
                <a:cubicBezTo>
                  <a:pt x="1770645" y="574490"/>
                  <a:pt x="838984" y="122489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3134" y="32014"/>
            <a:ext cx="37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Defaults are X = ~/data/SEER; Y=</a:t>
            </a:r>
            <a:r>
              <a:rPr lang="en-US" sz="1400" dirty="0" err="1" smtClean="0"/>
              <a:t>mrgd</a:t>
            </a:r>
            <a:r>
              <a:rPr lang="en-US" sz="1400" dirty="0" smtClean="0"/>
              <a:t>; Z=</a:t>
            </a:r>
            <a:r>
              <a:rPr lang="en-US" sz="1400" dirty="0" err="1" smtClean="0"/>
              <a:t>cancDef</a:t>
            </a:r>
            <a:endParaRPr lang="en-US" sz="1400" dirty="0"/>
          </a:p>
        </p:txBody>
      </p:sp>
      <p:sp>
        <p:nvSpPr>
          <p:cNvPr id="43" name="Freeform 42"/>
          <p:cNvSpPr/>
          <p:nvPr/>
        </p:nvSpPr>
        <p:spPr>
          <a:xfrm>
            <a:off x="3211256" y="2866830"/>
            <a:ext cx="4160620" cy="2742766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80759 w 4143061"/>
              <a:gd name="connsiteY0" fmla="*/ 3675018 h 3675048"/>
              <a:gd name="connsiteX1" fmla="*/ 3850315 w 4143061"/>
              <a:gd name="connsiteY1" fmla="*/ 137157 h 3675048"/>
              <a:gd name="connsiteX2" fmla="*/ 2834702 w 4143061"/>
              <a:gd name="connsiteY2" fmla="*/ 749912 h 3675048"/>
              <a:gd name="connsiteX3" fmla="*/ 0 w 4143061"/>
              <a:gd name="connsiteY3" fmla="*/ 1435725 h 3675048"/>
              <a:gd name="connsiteX0" fmla="*/ 3780759 w 4026082"/>
              <a:gd name="connsiteY0" fmla="*/ 2814572 h 2814610"/>
              <a:gd name="connsiteX1" fmla="*/ 3850315 w 4026082"/>
              <a:gd name="connsiteY1" fmla="*/ 89450 h 2814610"/>
              <a:gd name="connsiteX2" fmla="*/ 2834702 w 4026082"/>
              <a:gd name="connsiteY2" fmla="*/ 702205 h 2814610"/>
              <a:gd name="connsiteX3" fmla="*/ 0 w 4026082"/>
              <a:gd name="connsiteY3" fmla="*/ 1388018 h 2814610"/>
              <a:gd name="connsiteX0" fmla="*/ 3780759 w 4160620"/>
              <a:gd name="connsiteY0" fmla="*/ 2742731 h 2742766"/>
              <a:gd name="connsiteX1" fmla="*/ 3850315 w 4160620"/>
              <a:gd name="connsiteY1" fmla="*/ 17609 h 2742766"/>
              <a:gd name="connsiteX2" fmla="*/ 2834702 w 4160620"/>
              <a:gd name="connsiteY2" fmla="*/ 630364 h 2742766"/>
              <a:gd name="connsiteX3" fmla="*/ 0 w 4160620"/>
              <a:gd name="connsiteY3" fmla="*/ 1316177 h 27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620" h="2742766">
                <a:moveTo>
                  <a:pt x="3780759" y="2742731"/>
                </a:moveTo>
                <a:cubicBezTo>
                  <a:pt x="4179970" y="2753841"/>
                  <a:pt x="4355124" y="141087"/>
                  <a:pt x="3850315" y="17609"/>
                </a:cubicBezTo>
                <a:cubicBezTo>
                  <a:pt x="3345506" y="-105869"/>
                  <a:pt x="3440673" y="454378"/>
                  <a:pt x="2834702" y="630364"/>
                </a:cubicBezTo>
                <a:cubicBezTo>
                  <a:pt x="2390202" y="699307"/>
                  <a:pt x="382610" y="1294994"/>
                  <a:pt x="0" y="131617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6934" y="5194679"/>
            <a:ext cx="69480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X/populations/</a:t>
            </a:r>
            <a:r>
              <a:rPr lang="en-US" sz="1400" dirty="0" err="1" smtClean="0"/>
              <a:t>white_black_other</a:t>
            </a:r>
            <a:r>
              <a:rPr lang="en-US" sz="1400" dirty="0" smtClean="0"/>
              <a:t>/yr1973_????.seer9/</a:t>
            </a:r>
            <a:r>
              <a:rPr lang="en-US" sz="1400" dirty="0" err="1" smtClean="0"/>
              <a:t>singleages.txt</a:t>
            </a:r>
            <a:endParaRPr lang="en-US" sz="1400" dirty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/yr1992_????.seer9.plus.sj_la_rg_ak/</a:t>
            </a:r>
            <a:r>
              <a:rPr lang="en-US" sz="1400" dirty="0" err="1" smtClean="0"/>
              <a:t>singleages.txt</a:t>
            </a:r>
            <a:endParaRPr lang="en-US" sz="1400" dirty="0" smtClean="0"/>
          </a:p>
          <a:p>
            <a:r>
              <a:rPr lang="en-US" sz="1400" dirty="0" smtClean="0"/>
              <a:t>X/populations/</a:t>
            </a:r>
            <a:r>
              <a:rPr lang="en-US" sz="1400" dirty="0" err="1" smtClean="0"/>
              <a:t>expanded.race.by.hispanic</a:t>
            </a:r>
            <a:r>
              <a:rPr lang="en-US" sz="1400" dirty="0" smtClean="0"/>
              <a:t>/yr2000_????.ca_ky_lo_nj_ga/</a:t>
            </a:r>
            <a:r>
              <a:rPr lang="en-US" sz="1400" dirty="0" err="1" smtClean="0"/>
              <a:t>singleages.txt</a:t>
            </a:r>
            <a:endParaRPr lang="en-US" sz="1400" dirty="0"/>
          </a:p>
        </p:txBody>
      </p:sp>
      <p:sp>
        <p:nvSpPr>
          <p:cNvPr id="45" name="Freeform 44"/>
          <p:cNvSpPr/>
          <p:nvPr/>
        </p:nvSpPr>
        <p:spPr>
          <a:xfrm rot="21342727">
            <a:off x="2915357" y="3192907"/>
            <a:ext cx="2559877" cy="57849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6976534" y="4520863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6849536" y="5316681"/>
            <a:ext cx="143936" cy="5926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4809064" y="1193721"/>
            <a:ext cx="143935" cy="584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34" y="650044"/>
            <a:ext cx="6933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???? = year. This is no longer hard-coded, so this version may work across new SEER releases</a:t>
            </a:r>
          </a:p>
          <a:p>
            <a:r>
              <a:rPr lang="en-US" sz="1400" dirty="0" smtClean="0"/>
              <a:t>With mkSEER2 9*3 + 2*3 = 33 input files become 1 database file or 3 </a:t>
            </a:r>
            <a:r>
              <a:rPr lang="en-US" sz="1400" dirty="0" err="1" smtClean="0"/>
              <a:t>data.frame</a:t>
            </a:r>
            <a:r>
              <a:rPr lang="en-US" sz="1400" dirty="0" smtClean="0"/>
              <a:t> binaries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2622671"/>
            <a:ext cx="2007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SQLite Tables:</a:t>
            </a:r>
          </a:p>
          <a:p>
            <a:r>
              <a:rPr lang="en-US" sz="1400" dirty="0" err="1" smtClean="0"/>
              <a:t>canc</a:t>
            </a:r>
            <a:r>
              <a:rPr lang="en-US" sz="1400" dirty="0" smtClean="0"/>
              <a:t>  (all cancers &amp; </a:t>
            </a:r>
            <a:r>
              <a:rPr lang="en-US" sz="1400" dirty="0" err="1" smtClean="0"/>
              <a:t>regs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popga</a:t>
            </a:r>
            <a:r>
              <a:rPr lang="en-US" sz="1400" dirty="0" smtClean="0"/>
              <a:t>   (grouped age PY) </a:t>
            </a:r>
          </a:p>
          <a:p>
            <a:r>
              <a:rPr lang="en-US" sz="1400" dirty="0" err="1" smtClean="0"/>
              <a:t>popsa</a:t>
            </a:r>
            <a:r>
              <a:rPr lang="en-US" sz="1400" dirty="0" smtClean="0"/>
              <a:t>      (single age PY)</a:t>
            </a:r>
          </a:p>
        </p:txBody>
      </p:sp>
      <p:sp>
        <p:nvSpPr>
          <p:cNvPr id="51" name="Right Brace 50"/>
          <p:cNvSpPr/>
          <p:nvPr/>
        </p:nvSpPr>
        <p:spPr>
          <a:xfrm>
            <a:off x="1904997" y="2717602"/>
            <a:ext cx="169335" cy="8126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2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265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36</cp:revision>
  <dcterms:created xsi:type="dcterms:W3CDTF">2006-08-16T00:00:00Z</dcterms:created>
  <dcterms:modified xsi:type="dcterms:W3CDTF">2014-10-17T15:05:01Z</dcterms:modified>
</cp:coreProperties>
</file>