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229600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712" y="864"/>
      </p:cViewPr>
      <p:guideLst>
        <p:guide orient="horz" pos="1786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61055"/>
            <a:ext cx="6995160" cy="1215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212416"/>
            <a:ext cx="576072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27023"/>
            <a:ext cx="185166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27023"/>
            <a:ext cx="541782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42834"/>
            <a:ext cx="699516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02752"/>
            <a:ext cx="6995160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22763"/>
            <a:ext cx="363474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22763"/>
            <a:ext cx="363474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5" y="1268959"/>
            <a:ext cx="3636169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5" y="1797802"/>
            <a:ext cx="3636169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268959"/>
            <a:ext cx="3637598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1797802"/>
            <a:ext cx="363759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25709"/>
            <a:ext cx="2707482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25712"/>
            <a:ext cx="4600575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186286"/>
            <a:ext cx="2707482" cy="38777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968277"/>
            <a:ext cx="493776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06533"/>
            <a:ext cx="493776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36752"/>
            <a:ext cx="4937760" cy="6653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27026"/>
            <a:ext cx="740664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22763"/>
            <a:ext cx="740664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254292"/>
            <a:ext cx="19202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254292"/>
            <a:ext cx="26060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254292"/>
            <a:ext cx="19202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658586" y="734752"/>
            <a:ext cx="4224321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incidence/yr1973_2011.seer9/CANCER.TXT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incidence/yr1992_2011.sj_la_rg_ak/CANCER.TXT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incidence/yr2000_2011.ca_ky_lo_nj_ga/CANCER.TXT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29255" y="1502816"/>
            <a:ext cx="1874131" cy="267765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cancDef.RData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cancDef.db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popga.Rdata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popsa.RData</a:t>
            </a:r>
            <a:endParaRPr lang="en-US" sz="1400" b="1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867" y="147580"/>
            <a:ext cx="3265713" cy="3077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incidence/read.seer.research.nov2013.sas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1067" y="40485"/>
            <a:ext cx="116390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getFields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348580" y="343799"/>
            <a:ext cx="2922394" cy="2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70974" y="127733"/>
            <a:ext cx="1394845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 data frame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95223" y="429975"/>
            <a:ext cx="123986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pickFields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5067" y="1051243"/>
            <a:ext cx="193822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small R data frame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017067" y="531556"/>
            <a:ext cx="1800" cy="61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46549" y="2030175"/>
            <a:ext cx="110035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mkSEER2</a:t>
            </a:r>
            <a:r>
              <a:rPr lang="en-US" dirty="0" smtClean="0">
                <a:solidFill>
                  <a:srgbClr val="000000"/>
                </a:solidFill>
              </a:rPr>
              <a:t>(  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17067" y="1420576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69" y="4068641"/>
            <a:ext cx="7139682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/yr1973_2011.seer9/19agegroups.txt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/yr1992_2011.seer9.plus.sj_la_rg_ak/19agegroups.txt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/yr2000_2011.ca_ky_lo_nj_ga/19agegroups.txt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2954281" y="1049998"/>
            <a:ext cx="3291666" cy="1410027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2127551 w 3291666"/>
              <a:gd name="connsiteY0" fmla="*/ 0 h 1598252"/>
              <a:gd name="connsiteX1" fmla="*/ 2723846 w 3291666"/>
              <a:gd name="connsiteY1" fmla="*/ 210461 h 1598252"/>
              <a:gd name="connsiteX2" fmla="*/ 3249891 w 3291666"/>
              <a:gd name="connsiteY2" fmla="*/ 695024 h 1598252"/>
              <a:gd name="connsiteX3" fmla="*/ 3161334 w 3291666"/>
              <a:gd name="connsiteY3" fmla="*/ 1373173 h 1598252"/>
              <a:gd name="connsiteX4" fmla="*/ 0 w 3291666"/>
              <a:gd name="connsiteY4" fmla="*/ 997859 h 1598252"/>
              <a:gd name="connsiteX0" fmla="*/ 2025951 w 3291666"/>
              <a:gd name="connsiteY0" fmla="*/ 74222 h 1410027"/>
              <a:gd name="connsiteX1" fmla="*/ 2723846 w 3291666"/>
              <a:gd name="connsiteY1" fmla="*/ 22236 h 1410027"/>
              <a:gd name="connsiteX2" fmla="*/ 3249891 w 3291666"/>
              <a:gd name="connsiteY2" fmla="*/ 506799 h 1410027"/>
              <a:gd name="connsiteX3" fmla="*/ 3161334 w 3291666"/>
              <a:gd name="connsiteY3" fmla="*/ 1184948 h 1410027"/>
              <a:gd name="connsiteX4" fmla="*/ 0 w 3291666"/>
              <a:gd name="connsiteY4" fmla="*/ 809634 h 14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666" h="1410027">
                <a:moveTo>
                  <a:pt x="2025951" y="74222"/>
                </a:moveTo>
                <a:cubicBezTo>
                  <a:pt x="2272694" y="76647"/>
                  <a:pt x="2519856" y="-49860"/>
                  <a:pt x="2723846" y="22236"/>
                </a:cubicBezTo>
                <a:cubicBezTo>
                  <a:pt x="2927836" y="94332"/>
                  <a:pt x="3176976" y="313014"/>
                  <a:pt x="3249891" y="506799"/>
                </a:cubicBezTo>
                <a:cubicBezTo>
                  <a:pt x="3322806" y="700584"/>
                  <a:pt x="3304515" y="880590"/>
                  <a:pt x="3161334" y="1184948"/>
                </a:cubicBezTo>
                <a:cubicBezTo>
                  <a:pt x="2556834" y="1843533"/>
                  <a:pt x="415471" y="851363"/>
                  <a:pt x="0" y="80963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918912" y="2135206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71292" y="2444439"/>
            <a:ext cx="4042242" cy="200730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4023470 w 4172276"/>
              <a:gd name="connsiteY0" fmla="*/ 2951661 h 2953072"/>
              <a:gd name="connsiteX1" fmla="*/ 3635827 w 4172276"/>
              <a:gd name="connsiteY1" fmla="*/ 82574 h 2953072"/>
              <a:gd name="connsiteX2" fmla="*/ 2295658 w 4172276"/>
              <a:gd name="connsiteY2" fmla="*/ 808203 h 2953072"/>
              <a:gd name="connsiteX3" fmla="*/ 0 w 4172276"/>
              <a:gd name="connsiteY3" fmla="*/ 1138488 h 2953072"/>
              <a:gd name="connsiteX0" fmla="*/ 3820270 w 3969076"/>
              <a:gd name="connsiteY0" fmla="*/ 2951661 h 2953072"/>
              <a:gd name="connsiteX1" fmla="*/ 3432627 w 3969076"/>
              <a:gd name="connsiteY1" fmla="*/ 82574 h 2953072"/>
              <a:gd name="connsiteX2" fmla="*/ 2092458 w 3969076"/>
              <a:gd name="connsiteY2" fmla="*/ 808203 h 2953072"/>
              <a:gd name="connsiteX3" fmla="*/ 0 w 3969076"/>
              <a:gd name="connsiteY3" fmla="*/ 1104624 h 2953072"/>
              <a:gd name="connsiteX0" fmla="*/ 3820270 w 3977322"/>
              <a:gd name="connsiteY0" fmla="*/ 2901752 h 2903082"/>
              <a:gd name="connsiteX1" fmla="*/ 3432627 w 3977322"/>
              <a:gd name="connsiteY1" fmla="*/ 32665 h 2903082"/>
              <a:gd name="connsiteX2" fmla="*/ 2092458 w 3977322"/>
              <a:gd name="connsiteY2" fmla="*/ 758294 h 2903082"/>
              <a:gd name="connsiteX3" fmla="*/ 0 w 3977322"/>
              <a:gd name="connsiteY3" fmla="*/ 1054715 h 2903082"/>
              <a:gd name="connsiteX0" fmla="*/ 3828737 w 3985789"/>
              <a:gd name="connsiteY0" fmla="*/ 2901752 h 2903082"/>
              <a:gd name="connsiteX1" fmla="*/ 3441094 w 3985789"/>
              <a:gd name="connsiteY1" fmla="*/ 32665 h 2903082"/>
              <a:gd name="connsiteX2" fmla="*/ 2100925 w 3985789"/>
              <a:gd name="connsiteY2" fmla="*/ 758294 h 2903082"/>
              <a:gd name="connsiteX3" fmla="*/ 0 w 3985789"/>
              <a:gd name="connsiteY3" fmla="*/ 1190172 h 2903082"/>
              <a:gd name="connsiteX0" fmla="*/ 3828737 w 4011647"/>
              <a:gd name="connsiteY0" fmla="*/ 2901752 h 2901752"/>
              <a:gd name="connsiteX1" fmla="*/ 3441094 w 4011647"/>
              <a:gd name="connsiteY1" fmla="*/ 32665 h 2901752"/>
              <a:gd name="connsiteX2" fmla="*/ 2100925 w 4011647"/>
              <a:gd name="connsiteY2" fmla="*/ 758294 h 2901752"/>
              <a:gd name="connsiteX3" fmla="*/ 0 w 4011647"/>
              <a:gd name="connsiteY3" fmla="*/ 1190172 h 2901752"/>
              <a:gd name="connsiteX0" fmla="*/ 3879537 w 4046347"/>
              <a:gd name="connsiteY0" fmla="*/ 2951661 h 2951661"/>
              <a:gd name="connsiteX1" fmla="*/ 3441094 w 4046347"/>
              <a:gd name="connsiteY1" fmla="*/ 82574 h 2951661"/>
              <a:gd name="connsiteX2" fmla="*/ 2100925 w 4046347"/>
              <a:gd name="connsiteY2" fmla="*/ 808203 h 2951661"/>
              <a:gd name="connsiteX3" fmla="*/ 0 w 4046347"/>
              <a:gd name="connsiteY3" fmla="*/ 1240081 h 2951661"/>
              <a:gd name="connsiteX0" fmla="*/ 3879537 w 4022780"/>
              <a:gd name="connsiteY0" fmla="*/ 3003318 h 3003318"/>
              <a:gd name="connsiteX1" fmla="*/ 3441094 w 4022780"/>
              <a:gd name="connsiteY1" fmla="*/ 134231 h 3003318"/>
              <a:gd name="connsiteX2" fmla="*/ 2100925 w 4022780"/>
              <a:gd name="connsiteY2" fmla="*/ 859860 h 3003318"/>
              <a:gd name="connsiteX3" fmla="*/ 0 w 4022780"/>
              <a:gd name="connsiteY3" fmla="*/ 1291738 h 3003318"/>
              <a:gd name="connsiteX0" fmla="*/ 3879537 w 4026099"/>
              <a:gd name="connsiteY0" fmla="*/ 2919563 h 2919563"/>
              <a:gd name="connsiteX1" fmla="*/ 3466494 w 4026099"/>
              <a:gd name="connsiteY1" fmla="*/ 143602 h 2919563"/>
              <a:gd name="connsiteX2" fmla="*/ 2100925 w 4026099"/>
              <a:gd name="connsiteY2" fmla="*/ 776105 h 2919563"/>
              <a:gd name="connsiteX3" fmla="*/ 0 w 4026099"/>
              <a:gd name="connsiteY3" fmla="*/ 1207983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42242"/>
              <a:gd name="connsiteY0" fmla="*/ 2007304 h 2007304"/>
              <a:gd name="connsiteX1" fmla="*/ 3458027 w 4042242"/>
              <a:gd name="connsiteY1" fmla="*/ 44082 h 2007304"/>
              <a:gd name="connsiteX2" fmla="*/ 2092458 w 4042242"/>
              <a:gd name="connsiteY2" fmla="*/ 676585 h 2007304"/>
              <a:gd name="connsiteX3" fmla="*/ 0 w 4042242"/>
              <a:gd name="connsiteY3" fmla="*/ 1167725 h 200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242" h="2007304">
                <a:moveTo>
                  <a:pt x="3871070" y="2007304"/>
                </a:moveTo>
                <a:cubicBezTo>
                  <a:pt x="4329547" y="2001482"/>
                  <a:pt x="3754462" y="265868"/>
                  <a:pt x="3458027" y="44082"/>
                </a:cubicBezTo>
                <a:cubicBezTo>
                  <a:pt x="3161592" y="-177704"/>
                  <a:pt x="2698429" y="500599"/>
                  <a:pt x="2092458" y="676585"/>
                </a:cubicBezTo>
                <a:cubicBezTo>
                  <a:pt x="1647958" y="745528"/>
                  <a:pt x="382610" y="1163474"/>
                  <a:pt x="0" y="1167725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2791057" y="2748927"/>
            <a:ext cx="2593153" cy="420971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93153 w 2593153"/>
              <a:gd name="connsiteY0" fmla="*/ 367466 h 420971"/>
              <a:gd name="connsiteX1" fmla="*/ 0 w 2593153"/>
              <a:gd name="connsiteY1" fmla="*/ 0 h 4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153" h="420971">
                <a:moveTo>
                  <a:pt x="2593153" y="367466"/>
                </a:moveTo>
                <a:cubicBezTo>
                  <a:pt x="1770645" y="574490"/>
                  <a:pt x="838984" y="12248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3228190" y="2502792"/>
            <a:ext cx="4160620" cy="2742766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80759 w 4143061"/>
              <a:gd name="connsiteY0" fmla="*/ 3675018 h 3675048"/>
              <a:gd name="connsiteX1" fmla="*/ 3850315 w 4143061"/>
              <a:gd name="connsiteY1" fmla="*/ 137157 h 3675048"/>
              <a:gd name="connsiteX2" fmla="*/ 2834702 w 4143061"/>
              <a:gd name="connsiteY2" fmla="*/ 749912 h 3675048"/>
              <a:gd name="connsiteX3" fmla="*/ 0 w 4143061"/>
              <a:gd name="connsiteY3" fmla="*/ 1435725 h 3675048"/>
              <a:gd name="connsiteX0" fmla="*/ 3780759 w 4026082"/>
              <a:gd name="connsiteY0" fmla="*/ 2814572 h 2814610"/>
              <a:gd name="connsiteX1" fmla="*/ 3850315 w 4026082"/>
              <a:gd name="connsiteY1" fmla="*/ 89450 h 2814610"/>
              <a:gd name="connsiteX2" fmla="*/ 2834702 w 4026082"/>
              <a:gd name="connsiteY2" fmla="*/ 702205 h 2814610"/>
              <a:gd name="connsiteX3" fmla="*/ 0 w 4026082"/>
              <a:gd name="connsiteY3" fmla="*/ 1388018 h 2814610"/>
              <a:gd name="connsiteX0" fmla="*/ 3780759 w 4160620"/>
              <a:gd name="connsiteY0" fmla="*/ 2742731 h 2742766"/>
              <a:gd name="connsiteX1" fmla="*/ 3850315 w 4160620"/>
              <a:gd name="connsiteY1" fmla="*/ 17609 h 2742766"/>
              <a:gd name="connsiteX2" fmla="*/ 2834702 w 4160620"/>
              <a:gd name="connsiteY2" fmla="*/ 630364 h 2742766"/>
              <a:gd name="connsiteX3" fmla="*/ 0 w 4160620"/>
              <a:gd name="connsiteY3" fmla="*/ 1316177 h 27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620" h="2742766">
                <a:moveTo>
                  <a:pt x="3780759" y="2742731"/>
                </a:moveTo>
                <a:cubicBezTo>
                  <a:pt x="4179970" y="2753841"/>
                  <a:pt x="4355124" y="141087"/>
                  <a:pt x="3850315" y="17609"/>
                </a:cubicBezTo>
                <a:cubicBezTo>
                  <a:pt x="3345506" y="-105869"/>
                  <a:pt x="3440673" y="454378"/>
                  <a:pt x="2834702" y="630364"/>
                </a:cubicBezTo>
                <a:cubicBezTo>
                  <a:pt x="2390202" y="699307"/>
                  <a:pt x="382610" y="1294994"/>
                  <a:pt x="0" y="1316177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868" y="4830641"/>
            <a:ext cx="6948048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/yr1973_2011.seer9/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/yr1992_2011.seer9.plus.sj_la_rg_ak/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/yr2000_2011.ca_ky_lo_nj_ga/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 rot="21342727">
            <a:off x="2932291" y="2828869"/>
            <a:ext cx="2559877" cy="57849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Right Brace 86"/>
          <p:cNvSpPr/>
          <p:nvPr/>
        </p:nvSpPr>
        <p:spPr>
          <a:xfrm>
            <a:off x="6993468" y="4156825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Right Brace 87"/>
          <p:cNvSpPr/>
          <p:nvPr/>
        </p:nvSpPr>
        <p:spPr>
          <a:xfrm>
            <a:off x="6866470" y="4952643"/>
            <a:ext cx="143936" cy="5926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Right Brace 88"/>
          <p:cNvSpPr/>
          <p:nvPr/>
        </p:nvSpPr>
        <p:spPr>
          <a:xfrm>
            <a:off x="4825998" y="829683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36</cp:revision>
  <dcterms:created xsi:type="dcterms:W3CDTF">2006-08-16T00:00:00Z</dcterms:created>
  <dcterms:modified xsi:type="dcterms:W3CDTF">2014-09-29T17:40:28Z</dcterms:modified>
</cp:coreProperties>
</file>