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772400" cy="5668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08" y="-256"/>
      </p:cViewPr>
      <p:guideLst>
        <p:guide orient="horz" pos="178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61055"/>
            <a:ext cx="6606540" cy="12151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212417"/>
            <a:ext cx="544068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27024"/>
            <a:ext cx="174879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27024"/>
            <a:ext cx="511683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642835"/>
            <a:ext cx="660654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402752"/>
            <a:ext cx="6606540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322763"/>
            <a:ext cx="343281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322763"/>
            <a:ext cx="343281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5" y="1268960"/>
            <a:ext cx="3434160" cy="528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5" y="1797803"/>
            <a:ext cx="3434160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5" y="1268960"/>
            <a:ext cx="3435509" cy="528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5" y="1797803"/>
            <a:ext cx="3435509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4" y="225709"/>
            <a:ext cx="2557066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7" y="225713"/>
            <a:ext cx="4344988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4" y="1186286"/>
            <a:ext cx="2557066" cy="38777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3968278"/>
            <a:ext cx="466344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06533"/>
            <a:ext cx="466344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4436752"/>
            <a:ext cx="4663440" cy="6653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27027"/>
            <a:ext cx="699516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22763"/>
            <a:ext cx="699516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254292"/>
            <a:ext cx="181356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254292"/>
            <a:ext cx="246126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254292"/>
            <a:ext cx="181356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24718" y="734752"/>
            <a:ext cx="3790997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incidence/yr1973_X.seer9/CANCER.TXT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incidence/yr1992_X.sj_la_rg_ak/CANCER.TXT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incidence/yr2000_X.ca_ky_lo_nj_ga/CANCER.TXT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839" y="1502816"/>
            <a:ext cx="1964513" cy="28931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b="1" dirty="0" err="1" smtClean="0">
                <a:solidFill>
                  <a:srgbClr val="000000"/>
                </a:solidFill>
              </a:rPr>
              <a:t>cancDef.RData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cancDef.db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popga.Rdata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popsa.RData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>
                <a:solidFill>
                  <a:srgbClr val="000000"/>
                </a:solidFill>
              </a:rPr>
              <a:t>/</a:t>
            </a:r>
            <a:r>
              <a:rPr lang="en-US" sz="1400" b="1" dirty="0" err="1" smtClean="0">
                <a:solidFill>
                  <a:srgbClr val="000000"/>
                </a:solidFill>
              </a:rPr>
              <a:t>popsae.RData</a:t>
            </a:r>
            <a:endParaRPr lang="en-US" sz="1400" b="1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476" y="147580"/>
            <a:ext cx="2724825" cy="30777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incidence/</a:t>
            </a:r>
            <a:r>
              <a:rPr lang="en-US" sz="1400" dirty="0" err="1" smtClean="0">
                <a:solidFill>
                  <a:srgbClr val="000000"/>
                </a:solidFill>
              </a:rPr>
              <a:t>read.seer.research.X.sas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4651" y="40485"/>
            <a:ext cx="116390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getFields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42164" y="343799"/>
            <a:ext cx="2922394" cy="2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4558" y="127733"/>
            <a:ext cx="1394845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 data frame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3406" y="429975"/>
            <a:ext cx="1239868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pickFields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6316" y="1051243"/>
            <a:ext cx="193822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small R data frame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610651" y="531556"/>
            <a:ext cx="1800" cy="61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16336" y="2030175"/>
            <a:ext cx="1009361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mkSEER</a:t>
            </a:r>
            <a:r>
              <a:rPr lang="en-US" dirty="0" smtClean="0">
                <a:solidFill>
                  <a:srgbClr val="000000"/>
                </a:solidFill>
              </a:rPr>
              <a:t>(  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10651" y="1420576"/>
            <a:ext cx="0" cy="77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402" y="4106741"/>
            <a:ext cx="6737567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white_black_other</a:t>
            </a:r>
            <a:r>
              <a:rPr lang="en-US" sz="1400" dirty="0" smtClean="0">
                <a:solidFill>
                  <a:srgbClr val="000000"/>
                </a:solidFill>
              </a:rPr>
              <a:t>/yr1973_X.seer9/19agegroups.txt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/yr1992_X.seer9.plus.sj_la_rg_ak/19agegroups.txt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/yr2000_X.ca_ky_lo_nj_ga/19agegroups.txt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547865" y="1049998"/>
            <a:ext cx="3291666" cy="1410027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939113"/>
              <a:gd name="connsiteY0" fmla="*/ 0 h 1354723"/>
              <a:gd name="connsiteX1" fmla="*/ 2351313 w 2939113"/>
              <a:gd name="connsiteY1" fmla="*/ 261257 h 1354723"/>
              <a:gd name="connsiteX2" fmla="*/ 2877358 w 2939113"/>
              <a:gd name="connsiteY2" fmla="*/ 745820 h 1354723"/>
              <a:gd name="connsiteX3" fmla="*/ 2558142 w 2939113"/>
              <a:gd name="connsiteY3" fmla="*/ 1349829 h 1354723"/>
              <a:gd name="connsiteX4" fmla="*/ 0 w 2939113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02866"/>
              <a:gd name="connsiteY0" fmla="*/ 0 h 1354723"/>
              <a:gd name="connsiteX1" fmla="*/ 2351313 w 2902866"/>
              <a:gd name="connsiteY1" fmla="*/ 261257 h 1354723"/>
              <a:gd name="connsiteX2" fmla="*/ 2877358 w 2902866"/>
              <a:gd name="connsiteY2" fmla="*/ 745820 h 1354723"/>
              <a:gd name="connsiteX3" fmla="*/ 2558142 w 2902866"/>
              <a:gd name="connsiteY3" fmla="*/ 1349829 h 1354723"/>
              <a:gd name="connsiteX4" fmla="*/ 0 w 2902866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17326"/>
              <a:gd name="connsiteY0" fmla="*/ 0 h 1417940"/>
              <a:gd name="connsiteX1" fmla="*/ 2351313 w 2917326"/>
              <a:gd name="connsiteY1" fmla="*/ 261257 h 1417940"/>
              <a:gd name="connsiteX2" fmla="*/ 2877358 w 2917326"/>
              <a:gd name="connsiteY2" fmla="*/ 745820 h 1417940"/>
              <a:gd name="connsiteX3" fmla="*/ 2558142 w 2917326"/>
              <a:gd name="connsiteY3" fmla="*/ 1349829 h 1417940"/>
              <a:gd name="connsiteX4" fmla="*/ 0 w 2917326"/>
              <a:gd name="connsiteY4" fmla="*/ 1023257 h 1417940"/>
              <a:gd name="connsiteX0" fmla="*/ 1763485 w 2897972"/>
              <a:gd name="connsiteY0" fmla="*/ 0 h 1417940"/>
              <a:gd name="connsiteX1" fmla="*/ 2351313 w 2897972"/>
              <a:gd name="connsiteY1" fmla="*/ 261257 h 1417940"/>
              <a:gd name="connsiteX2" fmla="*/ 2877358 w 2897972"/>
              <a:gd name="connsiteY2" fmla="*/ 745820 h 1417940"/>
              <a:gd name="connsiteX3" fmla="*/ 2558142 w 2897972"/>
              <a:gd name="connsiteY3" fmla="*/ 1349829 h 1417940"/>
              <a:gd name="connsiteX4" fmla="*/ 0 w 2897972"/>
              <a:gd name="connsiteY4" fmla="*/ 1023257 h 1417940"/>
              <a:gd name="connsiteX0" fmla="*/ 1763485 w 2933562"/>
              <a:gd name="connsiteY0" fmla="*/ 0 h 1500958"/>
              <a:gd name="connsiteX1" fmla="*/ 2351313 w 2933562"/>
              <a:gd name="connsiteY1" fmla="*/ 261257 h 1500958"/>
              <a:gd name="connsiteX2" fmla="*/ 2877358 w 2933562"/>
              <a:gd name="connsiteY2" fmla="*/ 745820 h 1500958"/>
              <a:gd name="connsiteX3" fmla="*/ 2665234 w 2933562"/>
              <a:gd name="connsiteY3" fmla="*/ 1440445 h 1500958"/>
              <a:gd name="connsiteX4" fmla="*/ 0 w 2933562"/>
              <a:gd name="connsiteY4" fmla="*/ 1023257 h 1500958"/>
              <a:gd name="connsiteX0" fmla="*/ 1763485 w 2980673"/>
              <a:gd name="connsiteY0" fmla="*/ 0 h 1500958"/>
              <a:gd name="connsiteX1" fmla="*/ 2351313 w 2980673"/>
              <a:gd name="connsiteY1" fmla="*/ 261257 h 1500958"/>
              <a:gd name="connsiteX2" fmla="*/ 2877358 w 2980673"/>
              <a:gd name="connsiteY2" fmla="*/ 745820 h 1500958"/>
              <a:gd name="connsiteX3" fmla="*/ 2665234 w 2980673"/>
              <a:gd name="connsiteY3" fmla="*/ 1440445 h 1500958"/>
              <a:gd name="connsiteX4" fmla="*/ 0 w 2980673"/>
              <a:gd name="connsiteY4" fmla="*/ 1023257 h 1500958"/>
              <a:gd name="connsiteX0" fmla="*/ 1763485 w 2893088"/>
              <a:gd name="connsiteY0" fmla="*/ 0 h 1500958"/>
              <a:gd name="connsiteX1" fmla="*/ 2351313 w 2893088"/>
              <a:gd name="connsiteY1" fmla="*/ 261257 h 1500958"/>
              <a:gd name="connsiteX2" fmla="*/ 2877358 w 2893088"/>
              <a:gd name="connsiteY2" fmla="*/ 745820 h 1500958"/>
              <a:gd name="connsiteX3" fmla="*/ 2665234 w 2893088"/>
              <a:gd name="connsiteY3" fmla="*/ 1440445 h 1500958"/>
              <a:gd name="connsiteX4" fmla="*/ 0 w 2893088"/>
              <a:gd name="connsiteY4" fmla="*/ 1023257 h 1500958"/>
              <a:gd name="connsiteX0" fmla="*/ 1763485 w 2931175"/>
              <a:gd name="connsiteY0" fmla="*/ 0 h 1485736"/>
              <a:gd name="connsiteX1" fmla="*/ 2351313 w 2931175"/>
              <a:gd name="connsiteY1" fmla="*/ 261257 h 1485736"/>
              <a:gd name="connsiteX2" fmla="*/ 2877358 w 2931175"/>
              <a:gd name="connsiteY2" fmla="*/ 745820 h 1485736"/>
              <a:gd name="connsiteX3" fmla="*/ 2788801 w 2931175"/>
              <a:gd name="connsiteY3" fmla="*/ 1423969 h 1485736"/>
              <a:gd name="connsiteX4" fmla="*/ 0 w 2931175"/>
              <a:gd name="connsiteY4" fmla="*/ 1023257 h 1485736"/>
              <a:gd name="connsiteX0" fmla="*/ 1763485 w 2919133"/>
              <a:gd name="connsiteY0" fmla="*/ 0 h 1485736"/>
              <a:gd name="connsiteX1" fmla="*/ 2351313 w 2919133"/>
              <a:gd name="connsiteY1" fmla="*/ 261257 h 1485736"/>
              <a:gd name="connsiteX2" fmla="*/ 2877358 w 2919133"/>
              <a:gd name="connsiteY2" fmla="*/ 745820 h 1485736"/>
              <a:gd name="connsiteX3" fmla="*/ 2788801 w 2919133"/>
              <a:gd name="connsiteY3" fmla="*/ 1423969 h 1485736"/>
              <a:gd name="connsiteX4" fmla="*/ 0 w 2919133"/>
              <a:gd name="connsiteY4" fmla="*/ 1023257 h 1485736"/>
              <a:gd name="connsiteX0" fmla="*/ 1763485 w 2919133"/>
              <a:gd name="connsiteY0" fmla="*/ 0 h 1645205"/>
              <a:gd name="connsiteX1" fmla="*/ 2351313 w 2919133"/>
              <a:gd name="connsiteY1" fmla="*/ 261257 h 1645205"/>
              <a:gd name="connsiteX2" fmla="*/ 2877358 w 2919133"/>
              <a:gd name="connsiteY2" fmla="*/ 745820 h 1645205"/>
              <a:gd name="connsiteX3" fmla="*/ 2788801 w 2919133"/>
              <a:gd name="connsiteY3" fmla="*/ 1423969 h 1645205"/>
              <a:gd name="connsiteX4" fmla="*/ 0 w 2919133"/>
              <a:gd name="connsiteY4" fmla="*/ 1023257 h 1645205"/>
              <a:gd name="connsiteX0" fmla="*/ 1780418 w 2936066"/>
              <a:gd name="connsiteY0" fmla="*/ 0 h 1657142"/>
              <a:gd name="connsiteX1" fmla="*/ 2368246 w 2936066"/>
              <a:gd name="connsiteY1" fmla="*/ 261257 h 1657142"/>
              <a:gd name="connsiteX2" fmla="*/ 2894291 w 2936066"/>
              <a:gd name="connsiteY2" fmla="*/ 745820 h 1657142"/>
              <a:gd name="connsiteX3" fmla="*/ 2805734 w 2936066"/>
              <a:gd name="connsiteY3" fmla="*/ 1423969 h 1657142"/>
              <a:gd name="connsiteX4" fmla="*/ 0 w 2936066"/>
              <a:gd name="connsiteY4" fmla="*/ 1099451 h 1657142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2127551 w 3291666"/>
              <a:gd name="connsiteY0" fmla="*/ 0 h 1598252"/>
              <a:gd name="connsiteX1" fmla="*/ 2723846 w 3291666"/>
              <a:gd name="connsiteY1" fmla="*/ 210461 h 1598252"/>
              <a:gd name="connsiteX2" fmla="*/ 3249891 w 3291666"/>
              <a:gd name="connsiteY2" fmla="*/ 695024 h 1598252"/>
              <a:gd name="connsiteX3" fmla="*/ 3161334 w 3291666"/>
              <a:gd name="connsiteY3" fmla="*/ 1373173 h 1598252"/>
              <a:gd name="connsiteX4" fmla="*/ 0 w 3291666"/>
              <a:gd name="connsiteY4" fmla="*/ 997859 h 1598252"/>
              <a:gd name="connsiteX0" fmla="*/ 2025951 w 3291666"/>
              <a:gd name="connsiteY0" fmla="*/ 74222 h 1410027"/>
              <a:gd name="connsiteX1" fmla="*/ 2723846 w 3291666"/>
              <a:gd name="connsiteY1" fmla="*/ 22236 h 1410027"/>
              <a:gd name="connsiteX2" fmla="*/ 3249891 w 3291666"/>
              <a:gd name="connsiteY2" fmla="*/ 506799 h 1410027"/>
              <a:gd name="connsiteX3" fmla="*/ 3161334 w 3291666"/>
              <a:gd name="connsiteY3" fmla="*/ 1184948 h 1410027"/>
              <a:gd name="connsiteX4" fmla="*/ 0 w 3291666"/>
              <a:gd name="connsiteY4" fmla="*/ 809634 h 14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1666" h="1410027">
                <a:moveTo>
                  <a:pt x="2025951" y="74222"/>
                </a:moveTo>
                <a:cubicBezTo>
                  <a:pt x="2272694" y="76647"/>
                  <a:pt x="2519856" y="-49860"/>
                  <a:pt x="2723846" y="22236"/>
                </a:cubicBezTo>
                <a:cubicBezTo>
                  <a:pt x="2927836" y="94332"/>
                  <a:pt x="3176976" y="313014"/>
                  <a:pt x="3249891" y="506799"/>
                </a:cubicBezTo>
                <a:cubicBezTo>
                  <a:pt x="3322806" y="700584"/>
                  <a:pt x="3304515" y="880590"/>
                  <a:pt x="3161334" y="1184948"/>
                </a:cubicBezTo>
                <a:cubicBezTo>
                  <a:pt x="2556834" y="1843533"/>
                  <a:pt x="415471" y="851363"/>
                  <a:pt x="0" y="809634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512496" y="2135206"/>
            <a:ext cx="3245970" cy="718165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413700 w 3485521"/>
              <a:gd name="connsiteY0" fmla="*/ 0 h 1052571"/>
              <a:gd name="connsiteX1" fmla="*/ 3265713 w 3485521"/>
              <a:gd name="connsiteY1" fmla="*/ 427192 h 1052571"/>
              <a:gd name="connsiteX2" fmla="*/ 2558142 w 3485521"/>
              <a:gd name="connsiteY2" fmla="*/ 1047677 h 1052571"/>
              <a:gd name="connsiteX3" fmla="*/ 0 w 3485521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397225 w 3397225"/>
              <a:gd name="connsiteY0" fmla="*/ 0 h 887815"/>
              <a:gd name="connsiteX1" fmla="*/ 3265713 w 3397225"/>
              <a:gd name="connsiteY1" fmla="*/ 262436 h 887815"/>
              <a:gd name="connsiteX2" fmla="*/ 2558142 w 3397225"/>
              <a:gd name="connsiteY2" fmla="*/ 882921 h 887815"/>
              <a:gd name="connsiteX3" fmla="*/ 0 w 3397225"/>
              <a:gd name="connsiteY3" fmla="*/ 556349 h 887815"/>
              <a:gd name="connsiteX0" fmla="*/ 3397225 w 3397225"/>
              <a:gd name="connsiteY0" fmla="*/ 0 h 887815"/>
              <a:gd name="connsiteX1" fmla="*/ 2558142 w 3397225"/>
              <a:gd name="connsiteY1" fmla="*/ 882921 h 887815"/>
              <a:gd name="connsiteX2" fmla="*/ 0 w 3397225"/>
              <a:gd name="connsiteY2" fmla="*/ 556349 h 887815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88989 w 3388989"/>
              <a:gd name="connsiteY0" fmla="*/ 0 h 816224"/>
              <a:gd name="connsiteX1" fmla="*/ 2558142 w 3388989"/>
              <a:gd name="connsiteY1" fmla="*/ 800543 h 816224"/>
              <a:gd name="connsiteX2" fmla="*/ 0 w 3388989"/>
              <a:gd name="connsiteY2" fmla="*/ 473971 h 816224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245970 w 3245970"/>
              <a:gd name="connsiteY0" fmla="*/ 0 h 742486"/>
              <a:gd name="connsiteX1" fmla="*/ 2448075 w 3245970"/>
              <a:gd name="connsiteY1" fmla="*/ 718165 h 742486"/>
              <a:gd name="connsiteX2" fmla="*/ 0 w 3245970"/>
              <a:gd name="connsiteY2" fmla="*/ 552448 h 742486"/>
              <a:gd name="connsiteX0" fmla="*/ 3245970 w 3245970"/>
              <a:gd name="connsiteY0" fmla="*/ 0 h 733509"/>
              <a:gd name="connsiteX1" fmla="*/ 2448075 w 3245970"/>
              <a:gd name="connsiteY1" fmla="*/ 718165 h 733509"/>
              <a:gd name="connsiteX2" fmla="*/ 0 w 3245970"/>
              <a:gd name="connsiteY2" fmla="*/ 552448 h 733509"/>
              <a:gd name="connsiteX0" fmla="*/ 3288303 w 3288303"/>
              <a:gd name="connsiteY0" fmla="*/ 0 h 733801"/>
              <a:gd name="connsiteX1" fmla="*/ 2490408 w 3288303"/>
              <a:gd name="connsiteY1" fmla="*/ 718165 h 733801"/>
              <a:gd name="connsiteX2" fmla="*/ 0 w 3288303"/>
              <a:gd name="connsiteY2" fmla="*/ 560914 h 733801"/>
              <a:gd name="connsiteX0" fmla="*/ 3288303 w 3288303"/>
              <a:gd name="connsiteY0" fmla="*/ 0 h 718165"/>
              <a:gd name="connsiteX1" fmla="*/ 2490408 w 3288303"/>
              <a:gd name="connsiteY1" fmla="*/ 718165 h 718165"/>
              <a:gd name="connsiteX2" fmla="*/ 0 w 3288303"/>
              <a:gd name="connsiteY2" fmla="*/ 560914 h 718165"/>
              <a:gd name="connsiteX0" fmla="*/ 3245970 w 3245970"/>
              <a:gd name="connsiteY0" fmla="*/ 0 h 718165"/>
              <a:gd name="connsiteX1" fmla="*/ 2448075 w 3245970"/>
              <a:gd name="connsiteY1" fmla="*/ 718165 h 718165"/>
              <a:gd name="connsiteX2" fmla="*/ 0 w 3245970"/>
              <a:gd name="connsiteY2" fmla="*/ 560914 h 71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970" h="718165">
                <a:moveTo>
                  <a:pt x="3245970" y="0"/>
                </a:moveTo>
                <a:cubicBezTo>
                  <a:pt x="2988781" y="472267"/>
                  <a:pt x="3014279" y="621321"/>
                  <a:pt x="2448075" y="718165"/>
                </a:cubicBezTo>
                <a:cubicBezTo>
                  <a:pt x="1881871" y="688018"/>
                  <a:pt x="423938" y="424856"/>
                  <a:pt x="0" y="560914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864876" y="2444439"/>
            <a:ext cx="4042242" cy="200730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4023470 w 4172276"/>
              <a:gd name="connsiteY0" fmla="*/ 2951661 h 2953072"/>
              <a:gd name="connsiteX1" fmla="*/ 3635827 w 4172276"/>
              <a:gd name="connsiteY1" fmla="*/ 82574 h 2953072"/>
              <a:gd name="connsiteX2" fmla="*/ 2295658 w 4172276"/>
              <a:gd name="connsiteY2" fmla="*/ 808203 h 2953072"/>
              <a:gd name="connsiteX3" fmla="*/ 0 w 4172276"/>
              <a:gd name="connsiteY3" fmla="*/ 1138488 h 2953072"/>
              <a:gd name="connsiteX0" fmla="*/ 3820270 w 3969076"/>
              <a:gd name="connsiteY0" fmla="*/ 2951661 h 2953072"/>
              <a:gd name="connsiteX1" fmla="*/ 3432627 w 3969076"/>
              <a:gd name="connsiteY1" fmla="*/ 82574 h 2953072"/>
              <a:gd name="connsiteX2" fmla="*/ 2092458 w 3969076"/>
              <a:gd name="connsiteY2" fmla="*/ 808203 h 2953072"/>
              <a:gd name="connsiteX3" fmla="*/ 0 w 3969076"/>
              <a:gd name="connsiteY3" fmla="*/ 1104624 h 2953072"/>
              <a:gd name="connsiteX0" fmla="*/ 3820270 w 3977322"/>
              <a:gd name="connsiteY0" fmla="*/ 2901752 h 2903082"/>
              <a:gd name="connsiteX1" fmla="*/ 3432627 w 3977322"/>
              <a:gd name="connsiteY1" fmla="*/ 32665 h 2903082"/>
              <a:gd name="connsiteX2" fmla="*/ 2092458 w 3977322"/>
              <a:gd name="connsiteY2" fmla="*/ 758294 h 2903082"/>
              <a:gd name="connsiteX3" fmla="*/ 0 w 3977322"/>
              <a:gd name="connsiteY3" fmla="*/ 1054715 h 2903082"/>
              <a:gd name="connsiteX0" fmla="*/ 3828737 w 3985789"/>
              <a:gd name="connsiteY0" fmla="*/ 2901752 h 2903082"/>
              <a:gd name="connsiteX1" fmla="*/ 3441094 w 3985789"/>
              <a:gd name="connsiteY1" fmla="*/ 32665 h 2903082"/>
              <a:gd name="connsiteX2" fmla="*/ 2100925 w 3985789"/>
              <a:gd name="connsiteY2" fmla="*/ 758294 h 2903082"/>
              <a:gd name="connsiteX3" fmla="*/ 0 w 3985789"/>
              <a:gd name="connsiteY3" fmla="*/ 1190172 h 2903082"/>
              <a:gd name="connsiteX0" fmla="*/ 3828737 w 4011647"/>
              <a:gd name="connsiteY0" fmla="*/ 2901752 h 2901752"/>
              <a:gd name="connsiteX1" fmla="*/ 3441094 w 4011647"/>
              <a:gd name="connsiteY1" fmla="*/ 32665 h 2901752"/>
              <a:gd name="connsiteX2" fmla="*/ 2100925 w 4011647"/>
              <a:gd name="connsiteY2" fmla="*/ 758294 h 2901752"/>
              <a:gd name="connsiteX3" fmla="*/ 0 w 4011647"/>
              <a:gd name="connsiteY3" fmla="*/ 1190172 h 2901752"/>
              <a:gd name="connsiteX0" fmla="*/ 3879537 w 4046347"/>
              <a:gd name="connsiteY0" fmla="*/ 2951661 h 2951661"/>
              <a:gd name="connsiteX1" fmla="*/ 3441094 w 4046347"/>
              <a:gd name="connsiteY1" fmla="*/ 82574 h 2951661"/>
              <a:gd name="connsiteX2" fmla="*/ 2100925 w 4046347"/>
              <a:gd name="connsiteY2" fmla="*/ 808203 h 2951661"/>
              <a:gd name="connsiteX3" fmla="*/ 0 w 4046347"/>
              <a:gd name="connsiteY3" fmla="*/ 1240081 h 2951661"/>
              <a:gd name="connsiteX0" fmla="*/ 3879537 w 4022780"/>
              <a:gd name="connsiteY0" fmla="*/ 3003318 h 3003318"/>
              <a:gd name="connsiteX1" fmla="*/ 3441094 w 4022780"/>
              <a:gd name="connsiteY1" fmla="*/ 134231 h 3003318"/>
              <a:gd name="connsiteX2" fmla="*/ 2100925 w 4022780"/>
              <a:gd name="connsiteY2" fmla="*/ 859860 h 3003318"/>
              <a:gd name="connsiteX3" fmla="*/ 0 w 4022780"/>
              <a:gd name="connsiteY3" fmla="*/ 1291738 h 3003318"/>
              <a:gd name="connsiteX0" fmla="*/ 3879537 w 4026099"/>
              <a:gd name="connsiteY0" fmla="*/ 2919563 h 2919563"/>
              <a:gd name="connsiteX1" fmla="*/ 3466494 w 4026099"/>
              <a:gd name="connsiteY1" fmla="*/ 143602 h 2919563"/>
              <a:gd name="connsiteX2" fmla="*/ 2100925 w 4026099"/>
              <a:gd name="connsiteY2" fmla="*/ 776105 h 2919563"/>
              <a:gd name="connsiteX3" fmla="*/ 0 w 4026099"/>
              <a:gd name="connsiteY3" fmla="*/ 1207983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42242"/>
              <a:gd name="connsiteY0" fmla="*/ 2007304 h 2007304"/>
              <a:gd name="connsiteX1" fmla="*/ 3458027 w 4042242"/>
              <a:gd name="connsiteY1" fmla="*/ 44082 h 2007304"/>
              <a:gd name="connsiteX2" fmla="*/ 2092458 w 4042242"/>
              <a:gd name="connsiteY2" fmla="*/ 676585 h 2007304"/>
              <a:gd name="connsiteX3" fmla="*/ 0 w 4042242"/>
              <a:gd name="connsiteY3" fmla="*/ 1167725 h 200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2242" h="2007304">
                <a:moveTo>
                  <a:pt x="3871070" y="2007304"/>
                </a:moveTo>
                <a:cubicBezTo>
                  <a:pt x="4329547" y="2001482"/>
                  <a:pt x="3754462" y="265868"/>
                  <a:pt x="3458027" y="44082"/>
                </a:cubicBezTo>
                <a:cubicBezTo>
                  <a:pt x="3161592" y="-177704"/>
                  <a:pt x="2698429" y="500599"/>
                  <a:pt x="2092458" y="676585"/>
                </a:cubicBezTo>
                <a:cubicBezTo>
                  <a:pt x="1647958" y="745528"/>
                  <a:pt x="382610" y="1163474"/>
                  <a:pt x="0" y="1167725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384641" y="2748927"/>
            <a:ext cx="2593153" cy="420971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93153 w 2593153"/>
              <a:gd name="connsiteY0" fmla="*/ 367466 h 420971"/>
              <a:gd name="connsiteX1" fmla="*/ 0 w 2593153"/>
              <a:gd name="connsiteY1" fmla="*/ 0 h 4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153" h="420971">
                <a:moveTo>
                  <a:pt x="2593153" y="367466"/>
                </a:moveTo>
                <a:cubicBezTo>
                  <a:pt x="1770645" y="574490"/>
                  <a:pt x="838984" y="12248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821774" y="2502792"/>
            <a:ext cx="4160620" cy="2742766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3797692 w 3989005"/>
              <a:gd name="connsiteY0" fmla="*/ 3026241 h 3027621"/>
              <a:gd name="connsiteX1" fmla="*/ 3635827 w 3989005"/>
              <a:gd name="connsiteY1" fmla="*/ 86607 h 3027621"/>
              <a:gd name="connsiteX2" fmla="*/ 2295658 w 3989005"/>
              <a:gd name="connsiteY2" fmla="*/ 812236 h 3027621"/>
              <a:gd name="connsiteX3" fmla="*/ 0 w 3989005"/>
              <a:gd name="connsiteY3" fmla="*/ 1142521 h 3027621"/>
              <a:gd name="connsiteX0" fmla="*/ 3797692 w 3969947"/>
              <a:gd name="connsiteY0" fmla="*/ 3281218 h 3282678"/>
              <a:gd name="connsiteX1" fmla="*/ 3635827 w 3969947"/>
              <a:gd name="connsiteY1" fmla="*/ 341584 h 3282678"/>
              <a:gd name="connsiteX2" fmla="*/ 2817769 w 3969947"/>
              <a:gd name="connsiteY2" fmla="*/ 178325 h 3282678"/>
              <a:gd name="connsiteX3" fmla="*/ 0 w 3969947"/>
              <a:gd name="connsiteY3" fmla="*/ 1397498 h 3282678"/>
              <a:gd name="connsiteX0" fmla="*/ 3797692 w 4030774"/>
              <a:gd name="connsiteY0" fmla="*/ 3867659 h 3868778"/>
              <a:gd name="connsiteX1" fmla="*/ 3833382 w 4030774"/>
              <a:gd name="connsiteY1" fmla="*/ 152011 h 3868778"/>
              <a:gd name="connsiteX2" fmla="*/ 2817769 w 4030774"/>
              <a:gd name="connsiteY2" fmla="*/ 764766 h 3868778"/>
              <a:gd name="connsiteX3" fmla="*/ 0 w 4030774"/>
              <a:gd name="connsiteY3" fmla="*/ 1983939 h 3868778"/>
              <a:gd name="connsiteX0" fmla="*/ 3797692 w 4095323"/>
              <a:gd name="connsiteY0" fmla="*/ 3856638 h 3857748"/>
              <a:gd name="connsiteX1" fmla="*/ 3833382 w 4095323"/>
              <a:gd name="connsiteY1" fmla="*/ 140990 h 3857748"/>
              <a:gd name="connsiteX2" fmla="*/ 2817769 w 4095323"/>
              <a:gd name="connsiteY2" fmla="*/ 753745 h 3857748"/>
              <a:gd name="connsiteX3" fmla="*/ 0 w 4095323"/>
              <a:gd name="connsiteY3" fmla="*/ 1972918 h 3857748"/>
              <a:gd name="connsiteX0" fmla="*/ 3823092 w 4120723"/>
              <a:gd name="connsiteY0" fmla="*/ 3856638 h 3857748"/>
              <a:gd name="connsiteX1" fmla="*/ 3858782 w 4120723"/>
              <a:gd name="connsiteY1" fmla="*/ 140990 h 3857748"/>
              <a:gd name="connsiteX2" fmla="*/ 2843169 w 4120723"/>
              <a:gd name="connsiteY2" fmla="*/ 753745 h 3857748"/>
              <a:gd name="connsiteX3" fmla="*/ 0 w 4120723"/>
              <a:gd name="connsiteY3" fmla="*/ 2082976 h 3857748"/>
              <a:gd name="connsiteX0" fmla="*/ 3746892 w 4009127"/>
              <a:gd name="connsiteY0" fmla="*/ 3615210 h 3616400"/>
              <a:gd name="connsiteX1" fmla="*/ 3858782 w 4009127"/>
              <a:gd name="connsiteY1" fmla="*/ 136611 h 3616400"/>
              <a:gd name="connsiteX2" fmla="*/ 2843169 w 4009127"/>
              <a:gd name="connsiteY2" fmla="*/ 749366 h 3616400"/>
              <a:gd name="connsiteX3" fmla="*/ 0 w 4009127"/>
              <a:gd name="connsiteY3" fmla="*/ 2078597 h 3616400"/>
              <a:gd name="connsiteX0" fmla="*/ 3746892 w 4117425"/>
              <a:gd name="connsiteY0" fmla="*/ 3611940 h 3613127"/>
              <a:gd name="connsiteX1" fmla="*/ 3858782 w 4117425"/>
              <a:gd name="connsiteY1" fmla="*/ 133341 h 3613127"/>
              <a:gd name="connsiteX2" fmla="*/ 2843169 w 4117425"/>
              <a:gd name="connsiteY2" fmla="*/ 746096 h 3613127"/>
              <a:gd name="connsiteX3" fmla="*/ 0 w 4117425"/>
              <a:gd name="connsiteY3" fmla="*/ 2075327 h 3613127"/>
              <a:gd name="connsiteX0" fmla="*/ 3789226 w 4034549"/>
              <a:gd name="connsiteY0" fmla="*/ 3678301 h 3679472"/>
              <a:gd name="connsiteX1" fmla="*/ 3858782 w 4034549"/>
              <a:gd name="connsiteY1" fmla="*/ 140440 h 3679472"/>
              <a:gd name="connsiteX2" fmla="*/ 2843169 w 4034549"/>
              <a:gd name="connsiteY2" fmla="*/ 753195 h 3679472"/>
              <a:gd name="connsiteX3" fmla="*/ 0 w 4034549"/>
              <a:gd name="connsiteY3" fmla="*/ 2082426 h 3679472"/>
              <a:gd name="connsiteX0" fmla="*/ 3789226 w 4034549"/>
              <a:gd name="connsiteY0" fmla="*/ 3678301 h 3678331"/>
              <a:gd name="connsiteX1" fmla="*/ 3858782 w 4034549"/>
              <a:gd name="connsiteY1" fmla="*/ 140440 h 3678331"/>
              <a:gd name="connsiteX2" fmla="*/ 2843169 w 4034549"/>
              <a:gd name="connsiteY2" fmla="*/ 753195 h 3678331"/>
              <a:gd name="connsiteX3" fmla="*/ 0 w 4034549"/>
              <a:gd name="connsiteY3" fmla="*/ 2082426 h 3678331"/>
              <a:gd name="connsiteX0" fmla="*/ 3789226 w 4151528"/>
              <a:gd name="connsiteY0" fmla="*/ 3675018 h 3675048"/>
              <a:gd name="connsiteX1" fmla="*/ 3858782 w 4151528"/>
              <a:gd name="connsiteY1" fmla="*/ 137157 h 3675048"/>
              <a:gd name="connsiteX2" fmla="*/ 2843169 w 4151528"/>
              <a:gd name="connsiteY2" fmla="*/ 749912 h 3675048"/>
              <a:gd name="connsiteX3" fmla="*/ 0 w 4151528"/>
              <a:gd name="connsiteY3" fmla="*/ 2079143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80759 w 4143061"/>
              <a:gd name="connsiteY0" fmla="*/ 3675018 h 3675048"/>
              <a:gd name="connsiteX1" fmla="*/ 3850315 w 4143061"/>
              <a:gd name="connsiteY1" fmla="*/ 137157 h 3675048"/>
              <a:gd name="connsiteX2" fmla="*/ 2834702 w 4143061"/>
              <a:gd name="connsiteY2" fmla="*/ 749912 h 3675048"/>
              <a:gd name="connsiteX3" fmla="*/ 0 w 4143061"/>
              <a:gd name="connsiteY3" fmla="*/ 1435725 h 3675048"/>
              <a:gd name="connsiteX0" fmla="*/ 3780759 w 4026082"/>
              <a:gd name="connsiteY0" fmla="*/ 2814572 h 2814610"/>
              <a:gd name="connsiteX1" fmla="*/ 3850315 w 4026082"/>
              <a:gd name="connsiteY1" fmla="*/ 89450 h 2814610"/>
              <a:gd name="connsiteX2" fmla="*/ 2834702 w 4026082"/>
              <a:gd name="connsiteY2" fmla="*/ 702205 h 2814610"/>
              <a:gd name="connsiteX3" fmla="*/ 0 w 4026082"/>
              <a:gd name="connsiteY3" fmla="*/ 1388018 h 2814610"/>
              <a:gd name="connsiteX0" fmla="*/ 3780759 w 4160620"/>
              <a:gd name="connsiteY0" fmla="*/ 2742731 h 2742766"/>
              <a:gd name="connsiteX1" fmla="*/ 3850315 w 4160620"/>
              <a:gd name="connsiteY1" fmla="*/ 17609 h 2742766"/>
              <a:gd name="connsiteX2" fmla="*/ 2834702 w 4160620"/>
              <a:gd name="connsiteY2" fmla="*/ 630364 h 2742766"/>
              <a:gd name="connsiteX3" fmla="*/ 0 w 4160620"/>
              <a:gd name="connsiteY3" fmla="*/ 1316177 h 27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620" h="2742766">
                <a:moveTo>
                  <a:pt x="3780759" y="2742731"/>
                </a:moveTo>
                <a:cubicBezTo>
                  <a:pt x="4179970" y="2753841"/>
                  <a:pt x="4355124" y="141087"/>
                  <a:pt x="3850315" y="17609"/>
                </a:cubicBezTo>
                <a:cubicBezTo>
                  <a:pt x="3345506" y="-105869"/>
                  <a:pt x="3440673" y="454378"/>
                  <a:pt x="2834702" y="630364"/>
                </a:cubicBezTo>
                <a:cubicBezTo>
                  <a:pt x="2390202" y="699307"/>
                  <a:pt x="382610" y="1294994"/>
                  <a:pt x="0" y="1316177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67" y="4864505"/>
            <a:ext cx="6545932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white_black_other</a:t>
            </a:r>
            <a:r>
              <a:rPr lang="en-US" sz="1400" dirty="0" smtClean="0">
                <a:solidFill>
                  <a:srgbClr val="000000"/>
                </a:solidFill>
              </a:rPr>
              <a:t>/yr1973_X.seer9/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/yr1992_X.seer9.plus.sj_la_rg_ak/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/yr2000_X.ca_ky_lo_nj_ga/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 rot="21342727">
            <a:off x="2525875" y="2828869"/>
            <a:ext cx="2559877" cy="57849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66573 w 2566573"/>
              <a:gd name="connsiteY0" fmla="*/ 527079 h 569495"/>
              <a:gd name="connsiteX1" fmla="*/ 0 w 2566573"/>
              <a:gd name="connsiteY1" fmla="*/ 0 h 569495"/>
              <a:gd name="connsiteX0" fmla="*/ 2566573 w 2566573"/>
              <a:gd name="connsiteY0" fmla="*/ 527079 h 581673"/>
              <a:gd name="connsiteX1" fmla="*/ 0 w 2566573"/>
              <a:gd name="connsiteY1" fmla="*/ 0 h 581673"/>
              <a:gd name="connsiteX0" fmla="*/ 2500412 w 2500412"/>
              <a:gd name="connsiteY0" fmla="*/ 518678 h 574026"/>
              <a:gd name="connsiteX1" fmla="*/ 0 w 2500412"/>
              <a:gd name="connsiteY1" fmla="*/ 0 h 57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0412" h="574026">
                <a:moveTo>
                  <a:pt x="2500412" y="518678"/>
                </a:moveTo>
                <a:cubicBezTo>
                  <a:pt x="1677904" y="725702"/>
                  <a:pt x="673585" y="30730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Right Brace 42"/>
          <p:cNvSpPr/>
          <p:nvPr/>
        </p:nvSpPr>
        <p:spPr>
          <a:xfrm>
            <a:off x="6587052" y="4156825"/>
            <a:ext cx="143935" cy="5842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6460054" y="4952643"/>
            <a:ext cx="143936" cy="5926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4419582" y="829683"/>
            <a:ext cx="143935" cy="5842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 rot="20810694" flipV="1">
            <a:off x="2904988" y="3652021"/>
            <a:ext cx="1311639" cy="185568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66573 w 2566573"/>
              <a:gd name="connsiteY0" fmla="*/ 527079 h 569495"/>
              <a:gd name="connsiteX1" fmla="*/ 0 w 2566573"/>
              <a:gd name="connsiteY1" fmla="*/ 0 h 569495"/>
              <a:gd name="connsiteX0" fmla="*/ 2566573 w 2566573"/>
              <a:gd name="connsiteY0" fmla="*/ 527079 h 581673"/>
              <a:gd name="connsiteX1" fmla="*/ 0 w 2566573"/>
              <a:gd name="connsiteY1" fmla="*/ 0 h 581673"/>
              <a:gd name="connsiteX0" fmla="*/ 2500412 w 2500412"/>
              <a:gd name="connsiteY0" fmla="*/ 518678 h 574026"/>
              <a:gd name="connsiteX1" fmla="*/ 0 w 2500412"/>
              <a:gd name="connsiteY1" fmla="*/ 0 h 574026"/>
              <a:gd name="connsiteX0" fmla="*/ 2500412 w 2500412"/>
              <a:gd name="connsiteY0" fmla="*/ 518678 h 518678"/>
              <a:gd name="connsiteX1" fmla="*/ 0 w 2500412"/>
              <a:gd name="connsiteY1" fmla="*/ 0 h 518678"/>
              <a:gd name="connsiteX0" fmla="*/ 2500412 w 2500412"/>
              <a:gd name="connsiteY0" fmla="*/ 518678 h 518678"/>
              <a:gd name="connsiteX1" fmla="*/ 0 w 2500412"/>
              <a:gd name="connsiteY1" fmla="*/ 0 h 51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0412" h="518678">
                <a:moveTo>
                  <a:pt x="2500412" y="518678"/>
                </a:moveTo>
                <a:cubicBezTo>
                  <a:pt x="1683530" y="453204"/>
                  <a:pt x="902818" y="8291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0" y="367030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extended to ages 85-99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76300" y="4013200"/>
            <a:ext cx="3429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00" y="2616200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used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5664" y="1993900"/>
            <a:ext cx="1515536" cy="699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6400" y="2857500"/>
            <a:ext cx="889000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4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107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radivot</dc:creator>
  <cp:lastModifiedBy>Radivoyevitch, Tomas</cp:lastModifiedBy>
  <cp:revision>39</cp:revision>
  <dcterms:created xsi:type="dcterms:W3CDTF">2006-08-16T00:00:00Z</dcterms:created>
  <dcterms:modified xsi:type="dcterms:W3CDTF">2015-05-02T14:55:06Z</dcterms:modified>
</cp:coreProperties>
</file>