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772400" cy="4810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00" y="1128"/>
      </p:cViewPr>
      <p:guideLst>
        <p:guide orient="horz" pos="15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94258"/>
            <a:ext cx="6606540" cy="1031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2725743"/>
            <a:ext cx="5440680" cy="12292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92630"/>
            <a:ext cx="1748790" cy="41041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92630"/>
            <a:ext cx="5116830" cy="41041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3090953"/>
            <a:ext cx="6606540" cy="9553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038740"/>
            <a:ext cx="6606540" cy="105221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122367"/>
            <a:ext cx="3432810" cy="3174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122367"/>
            <a:ext cx="3432810" cy="3174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5" y="1076716"/>
            <a:ext cx="3434160" cy="448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5" y="1525440"/>
            <a:ext cx="3434160" cy="27713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7" y="1076716"/>
            <a:ext cx="3435509" cy="448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7" y="1525440"/>
            <a:ext cx="3435509" cy="27713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4" y="191514"/>
            <a:ext cx="2557066" cy="815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7" y="191518"/>
            <a:ext cx="4344988" cy="4105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4" y="1006566"/>
            <a:ext cx="2557066" cy="32902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3367091"/>
            <a:ext cx="4663440" cy="397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429795"/>
            <a:ext cx="4663440" cy="2886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3764592"/>
            <a:ext cx="4663440" cy="5645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92634"/>
            <a:ext cx="699516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122367"/>
            <a:ext cx="6995160" cy="317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4458276"/>
            <a:ext cx="1813560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4458276"/>
            <a:ext cx="2461260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4458276"/>
            <a:ext cx="1813560" cy="256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84739" y="3395116"/>
            <a:ext cx="2212114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mrgd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popsa.RData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mrgd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popsae.RData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5639" y="2442616"/>
            <a:ext cx="213693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en-US" dirty="0" err="1" smtClean="0">
                <a:solidFill>
                  <a:srgbClr val="000000"/>
                </a:solidFill>
              </a:rPr>
              <a:t>mrgd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cancDef.db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5818" y="620452"/>
            <a:ext cx="4306187" cy="83099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incidence/yr1973_X.seer9/CANCER.TXT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incidence/yr1992_X.sj_la_rg_ak/CANCER.TXT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incidence/yr2000_X.ca_ky_lo_nj_ga/CANCER.TXT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939" y="1490116"/>
            <a:ext cx="2179428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mrgd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cancDef.RData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5776" y="147580"/>
            <a:ext cx="3454792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incidence/</a:t>
            </a:r>
            <a:r>
              <a:rPr lang="en-US" dirty="0" err="1" smtClean="0">
                <a:solidFill>
                  <a:srgbClr val="000000"/>
                </a:solidFill>
              </a:rPr>
              <a:t>read.seer.research.X.sas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50051" y="53185"/>
            <a:ext cx="1163900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getFields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835400" y="397063"/>
            <a:ext cx="2054558" cy="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28058" y="153133"/>
            <a:ext cx="1394845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 data frame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8006" y="518875"/>
            <a:ext cx="1239868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pickFields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06316" y="911543"/>
            <a:ext cx="1938226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small R data frame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6587051" y="533400"/>
            <a:ext cx="4249" cy="46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67136" y="1941275"/>
            <a:ext cx="1175171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mkSEER</a:t>
            </a:r>
            <a:r>
              <a:rPr lang="en-US" dirty="0" smtClean="0">
                <a:solidFill>
                  <a:srgbClr val="000000"/>
                </a:solidFill>
              </a:rPr>
              <a:t>(  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610651" y="1280876"/>
            <a:ext cx="0" cy="77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547865" y="916532"/>
            <a:ext cx="3291666" cy="1403793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939113"/>
              <a:gd name="connsiteY0" fmla="*/ 0 h 1354723"/>
              <a:gd name="connsiteX1" fmla="*/ 2351313 w 2939113"/>
              <a:gd name="connsiteY1" fmla="*/ 261257 h 1354723"/>
              <a:gd name="connsiteX2" fmla="*/ 2877358 w 2939113"/>
              <a:gd name="connsiteY2" fmla="*/ 745820 h 1354723"/>
              <a:gd name="connsiteX3" fmla="*/ 2558142 w 2939113"/>
              <a:gd name="connsiteY3" fmla="*/ 1349829 h 1354723"/>
              <a:gd name="connsiteX4" fmla="*/ 0 w 2939113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02866"/>
              <a:gd name="connsiteY0" fmla="*/ 0 h 1354723"/>
              <a:gd name="connsiteX1" fmla="*/ 2351313 w 2902866"/>
              <a:gd name="connsiteY1" fmla="*/ 261257 h 1354723"/>
              <a:gd name="connsiteX2" fmla="*/ 2877358 w 2902866"/>
              <a:gd name="connsiteY2" fmla="*/ 745820 h 1354723"/>
              <a:gd name="connsiteX3" fmla="*/ 2558142 w 2902866"/>
              <a:gd name="connsiteY3" fmla="*/ 1349829 h 1354723"/>
              <a:gd name="connsiteX4" fmla="*/ 0 w 2902866"/>
              <a:gd name="connsiteY4" fmla="*/ 1023257 h 1354723"/>
              <a:gd name="connsiteX0" fmla="*/ 1763485 w 2917326"/>
              <a:gd name="connsiteY0" fmla="*/ 0 h 1354723"/>
              <a:gd name="connsiteX1" fmla="*/ 2351313 w 2917326"/>
              <a:gd name="connsiteY1" fmla="*/ 261257 h 1354723"/>
              <a:gd name="connsiteX2" fmla="*/ 2877358 w 2917326"/>
              <a:gd name="connsiteY2" fmla="*/ 745820 h 1354723"/>
              <a:gd name="connsiteX3" fmla="*/ 2558142 w 2917326"/>
              <a:gd name="connsiteY3" fmla="*/ 1349829 h 1354723"/>
              <a:gd name="connsiteX4" fmla="*/ 0 w 2917326"/>
              <a:gd name="connsiteY4" fmla="*/ 1023257 h 1354723"/>
              <a:gd name="connsiteX0" fmla="*/ 1763485 w 2917326"/>
              <a:gd name="connsiteY0" fmla="*/ 0 h 1417940"/>
              <a:gd name="connsiteX1" fmla="*/ 2351313 w 2917326"/>
              <a:gd name="connsiteY1" fmla="*/ 261257 h 1417940"/>
              <a:gd name="connsiteX2" fmla="*/ 2877358 w 2917326"/>
              <a:gd name="connsiteY2" fmla="*/ 745820 h 1417940"/>
              <a:gd name="connsiteX3" fmla="*/ 2558142 w 2917326"/>
              <a:gd name="connsiteY3" fmla="*/ 1349829 h 1417940"/>
              <a:gd name="connsiteX4" fmla="*/ 0 w 2917326"/>
              <a:gd name="connsiteY4" fmla="*/ 1023257 h 1417940"/>
              <a:gd name="connsiteX0" fmla="*/ 1763485 w 2897972"/>
              <a:gd name="connsiteY0" fmla="*/ 0 h 1417940"/>
              <a:gd name="connsiteX1" fmla="*/ 2351313 w 2897972"/>
              <a:gd name="connsiteY1" fmla="*/ 261257 h 1417940"/>
              <a:gd name="connsiteX2" fmla="*/ 2877358 w 2897972"/>
              <a:gd name="connsiteY2" fmla="*/ 745820 h 1417940"/>
              <a:gd name="connsiteX3" fmla="*/ 2558142 w 2897972"/>
              <a:gd name="connsiteY3" fmla="*/ 1349829 h 1417940"/>
              <a:gd name="connsiteX4" fmla="*/ 0 w 2897972"/>
              <a:gd name="connsiteY4" fmla="*/ 1023257 h 1417940"/>
              <a:gd name="connsiteX0" fmla="*/ 1763485 w 2933562"/>
              <a:gd name="connsiteY0" fmla="*/ 0 h 1500958"/>
              <a:gd name="connsiteX1" fmla="*/ 2351313 w 2933562"/>
              <a:gd name="connsiteY1" fmla="*/ 261257 h 1500958"/>
              <a:gd name="connsiteX2" fmla="*/ 2877358 w 2933562"/>
              <a:gd name="connsiteY2" fmla="*/ 745820 h 1500958"/>
              <a:gd name="connsiteX3" fmla="*/ 2665234 w 2933562"/>
              <a:gd name="connsiteY3" fmla="*/ 1440445 h 1500958"/>
              <a:gd name="connsiteX4" fmla="*/ 0 w 2933562"/>
              <a:gd name="connsiteY4" fmla="*/ 1023257 h 1500958"/>
              <a:gd name="connsiteX0" fmla="*/ 1763485 w 2980673"/>
              <a:gd name="connsiteY0" fmla="*/ 0 h 1500958"/>
              <a:gd name="connsiteX1" fmla="*/ 2351313 w 2980673"/>
              <a:gd name="connsiteY1" fmla="*/ 261257 h 1500958"/>
              <a:gd name="connsiteX2" fmla="*/ 2877358 w 2980673"/>
              <a:gd name="connsiteY2" fmla="*/ 745820 h 1500958"/>
              <a:gd name="connsiteX3" fmla="*/ 2665234 w 2980673"/>
              <a:gd name="connsiteY3" fmla="*/ 1440445 h 1500958"/>
              <a:gd name="connsiteX4" fmla="*/ 0 w 2980673"/>
              <a:gd name="connsiteY4" fmla="*/ 1023257 h 1500958"/>
              <a:gd name="connsiteX0" fmla="*/ 1763485 w 2893088"/>
              <a:gd name="connsiteY0" fmla="*/ 0 h 1500958"/>
              <a:gd name="connsiteX1" fmla="*/ 2351313 w 2893088"/>
              <a:gd name="connsiteY1" fmla="*/ 261257 h 1500958"/>
              <a:gd name="connsiteX2" fmla="*/ 2877358 w 2893088"/>
              <a:gd name="connsiteY2" fmla="*/ 745820 h 1500958"/>
              <a:gd name="connsiteX3" fmla="*/ 2665234 w 2893088"/>
              <a:gd name="connsiteY3" fmla="*/ 1440445 h 1500958"/>
              <a:gd name="connsiteX4" fmla="*/ 0 w 2893088"/>
              <a:gd name="connsiteY4" fmla="*/ 1023257 h 1500958"/>
              <a:gd name="connsiteX0" fmla="*/ 1763485 w 2931175"/>
              <a:gd name="connsiteY0" fmla="*/ 0 h 1485736"/>
              <a:gd name="connsiteX1" fmla="*/ 2351313 w 2931175"/>
              <a:gd name="connsiteY1" fmla="*/ 261257 h 1485736"/>
              <a:gd name="connsiteX2" fmla="*/ 2877358 w 2931175"/>
              <a:gd name="connsiteY2" fmla="*/ 745820 h 1485736"/>
              <a:gd name="connsiteX3" fmla="*/ 2788801 w 2931175"/>
              <a:gd name="connsiteY3" fmla="*/ 1423969 h 1485736"/>
              <a:gd name="connsiteX4" fmla="*/ 0 w 2931175"/>
              <a:gd name="connsiteY4" fmla="*/ 1023257 h 1485736"/>
              <a:gd name="connsiteX0" fmla="*/ 1763485 w 2919133"/>
              <a:gd name="connsiteY0" fmla="*/ 0 h 1485736"/>
              <a:gd name="connsiteX1" fmla="*/ 2351313 w 2919133"/>
              <a:gd name="connsiteY1" fmla="*/ 261257 h 1485736"/>
              <a:gd name="connsiteX2" fmla="*/ 2877358 w 2919133"/>
              <a:gd name="connsiteY2" fmla="*/ 745820 h 1485736"/>
              <a:gd name="connsiteX3" fmla="*/ 2788801 w 2919133"/>
              <a:gd name="connsiteY3" fmla="*/ 1423969 h 1485736"/>
              <a:gd name="connsiteX4" fmla="*/ 0 w 2919133"/>
              <a:gd name="connsiteY4" fmla="*/ 1023257 h 1485736"/>
              <a:gd name="connsiteX0" fmla="*/ 1763485 w 2919133"/>
              <a:gd name="connsiteY0" fmla="*/ 0 h 1645205"/>
              <a:gd name="connsiteX1" fmla="*/ 2351313 w 2919133"/>
              <a:gd name="connsiteY1" fmla="*/ 261257 h 1645205"/>
              <a:gd name="connsiteX2" fmla="*/ 2877358 w 2919133"/>
              <a:gd name="connsiteY2" fmla="*/ 745820 h 1645205"/>
              <a:gd name="connsiteX3" fmla="*/ 2788801 w 2919133"/>
              <a:gd name="connsiteY3" fmla="*/ 1423969 h 1645205"/>
              <a:gd name="connsiteX4" fmla="*/ 0 w 2919133"/>
              <a:gd name="connsiteY4" fmla="*/ 1023257 h 1645205"/>
              <a:gd name="connsiteX0" fmla="*/ 1780418 w 2936066"/>
              <a:gd name="connsiteY0" fmla="*/ 0 h 1657142"/>
              <a:gd name="connsiteX1" fmla="*/ 2368246 w 2936066"/>
              <a:gd name="connsiteY1" fmla="*/ 261257 h 1657142"/>
              <a:gd name="connsiteX2" fmla="*/ 2894291 w 2936066"/>
              <a:gd name="connsiteY2" fmla="*/ 745820 h 1657142"/>
              <a:gd name="connsiteX3" fmla="*/ 2805734 w 2936066"/>
              <a:gd name="connsiteY3" fmla="*/ 1423969 h 1657142"/>
              <a:gd name="connsiteX4" fmla="*/ 0 w 2936066"/>
              <a:gd name="connsiteY4" fmla="*/ 1099451 h 1657142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1771951 w 2936066"/>
              <a:gd name="connsiteY0" fmla="*/ 0 h 1606346"/>
              <a:gd name="connsiteX1" fmla="*/ 2368246 w 2936066"/>
              <a:gd name="connsiteY1" fmla="*/ 210461 h 1606346"/>
              <a:gd name="connsiteX2" fmla="*/ 2894291 w 2936066"/>
              <a:gd name="connsiteY2" fmla="*/ 695024 h 1606346"/>
              <a:gd name="connsiteX3" fmla="*/ 2805734 w 2936066"/>
              <a:gd name="connsiteY3" fmla="*/ 1373173 h 1606346"/>
              <a:gd name="connsiteX4" fmla="*/ 0 w 2936066"/>
              <a:gd name="connsiteY4" fmla="*/ 1048655 h 1606346"/>
              <a:gd name="connsiteX0" fmla="*/ 2127551 w 3291666"/>
              <a:gd name="connsiteY0" fmla="*/ 0 h 1598252"/>
              <a:gd name="connsiteX1" fmla="*/ 2723846 w 3291666"/>
              <a:gd name="connsiteY1" fmla="*/ 210461 h 1598252"/>
              <a:gd name="connsiteX2" fmla="*/ 3249891 w 3291666"/>
              <a:gd name="connsiteY2" fmla="*/ 695024 h 1598252"/>
              <a:gd name="connsiteX3" fmla="*/ 3161334 w 3291666"/>
              <a:gd name="connsiteY3" fmla="*/ 1373173 h 1598252"/>
              <a:gd name="connsiteX4" fmla="*/ 0 w 3291666"/>
              <a:gd name="connsiteY4" fmla="*/ 997859 h 1598252"/>
              <a:gd name="connsiteX0" fmla="*/ 2025951 w 3291666"/>
              <a:gd name="connsiteY0" fmla="*/ 74222 h 1410027"/>
              <a:gd name="connsiteX1" fmla="*/ 2723846 w 3291666"/>
              <a:gd name="connsiteY1" fmla="*/ 22236 h 1410027"/>
              <a:gd name="connsiteX2" fmla="*/ 3249891 w 3291666"/>
              <a:gd name="connsiteY2" fmla="*/ 506799 h 1410027"/>
              <a:gd name="connsiteX3" fmla="*/ 3161334 w 3291666"/>
              <a:gd name="connsiteY3" fmla="*/ 1184948 h 1410027"/>
              <a:gd name="connsiteX4" fmla="*/ 0 w 3291666"/>
              <a:gd name="connsiteY4" fmla="*/ 809634 h 1410027"/>
              <a:gd name="connsiteX0" fmla="*/ 2267251 w 3291666"/>
              <a:gd name="connsiteY0" fmla="*/ 64131 h 1412636"/>
              <a:gd name="connsiteX1" fmla="*/ 2723846 w 3291666"/>
              <a:gd name="connsiteY1" fmla="*/ 24845 h 1412636"/>
              <a:gd name="connsiteX2" fmla="*/ 3249891 w 3291666"/>
              <a:gd name="connsiteY2" fmla="*/ 509408 h 1412636"/>
              <a:gd name="connsiteX3" fmla="*/ 3161334 w 3291666"/>
              <a:gd name="connsiteY3" fmla="*/ 1187557 h 1412636"/>
              <a:gd name="connsiteX4" fmla="*/ 0 w 3291666"/>
              <a:gd name="connsiteY4" fmla="*/ 812243 h 1412636"/>
              <a:gd name="connsiteX0" fmla="*/ 2381551 w 3291666"/>
              <a:gd name="connsiteY0" fmla="*/ 64131 h 1412636"/>
              <a:gd name="connsiteX1" fmla="*/ 2723846 w 3291666"/>
              <a:gd name="connsiteY1" fmla="*/ 24845 h 1412636"/>
              <a:gd name="connsiteX2" fmla="*/ 3249891 w 3291666"/>
              <a:gd name="connsiteY2" fmla="*/ 509408 h 1412636"/>
              <a:gd name="connsiteX3" fmla="*/ 3161334 w 3291666"/>
              <a:gd name="connsiteY3" fmla="*/ 1187557 h 1412636"/>
              <a:gd name="connsiteX4" fmla="*/ 0 w 3291666"/>
              <a:gd name="connsiteY4" fmla="*/ 812243 h 1412636"/>
              <a:gd name="connsiteX0" fmla="*/ 2343451 w 3291666"/>
              <a:gd name="connsiteY0" fmla="*/ 106088 h 1403793"/>
              <a:gd name="connsiteX1" fmla="*/ 2723846 w 3291666"/>
              <a:gd name="connsiteY1" fmla="*/ 16002 h 1403793"/>
              <a:gd name="connsiteX2" fmla="*/ 3249891 w 3291666"/>
              <a:gd name="connsiteY2" fmla="*/ 500565 h 1403793"/>
              <a:gd name="connsiteX3" fmla="*/ 3161334 w 3291666"/>
              <a:gd name="connsiteY3" fmla="*/ 1178714 h 1403793"/>
              <a:gd name="connsiteX4" fmla="*/ 0 w 3291666"/>
              <a:gd name="connsiteY4" fmla="*/ 803400 h 140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1666" h="1403793">
                <a:moveTo>
                  <a:pt x="2343451" y="106088"/>
                </a:moveTo>
                <a:cubicBezTo>
                  <a:pt x="2590194" y="108513"/>
                  <a:pt x="2572773" y="-49744"/>
                  <a:pt x="2723846" y="16002"/>
                </a:cubicBezTo>
                <a:cubicBezTo>
                  <a:pt x="2874919" y="81748"/>
                  <a:pt x="3176976" y="306780"/>
                  <a:pt x="3249891" y="500565"/>
                </a:cubicBezTo>
                <a:cubicBezTo>
                  <a:pt x="3322806" y="694350"/>
                  <a:pt x="3304515" y="874356"/>
                  <a:pt x="3161334" y="1178714"/>
                </a:cubicBezTo>
                <a:cubicBezTo>
                  <a:pt x="2556834" y="1837299"/>
                  <a:pt x="415471" y="845129"/>
                  <a:pt x="0" y="80340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2512496" y="1995506"/>
            <a:ext cx="3245970" cy="718165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413700 w 3485521"/>
              <a:gd name="connsiteY0" fmla="*/ 0 h 1052571"/>
              <a:gd name="connsiteX1" fmla="*/ 3265713 w 3485521"/>
              <a:gd name="connsiteY1" fmla="*/ 427192 h 1052571"/>
              <a:gd name="connsiteX2" fmla="*/ 2558142 w 3485521"/>
              <a:gd name="connsiteY2" fmla="*/ 1047677 h 1052571"/>
              <a:gd name="connsiteX3" fmla="*/ 0 w 3485521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413700 w 3413700"/>
              <a:gd name="connsiteY0" fmla="*/ 0 h 1052571"/>
              <a:gd name="connsiteX1" fmla="*/ 3265713 w 3413700"/>
              <a:gd name="connsiteY1" fmla="*/ 427192 h 1052571"/>
              <a:gd name="connsiteX2" fmla="*/ 2558142 w 3413700"/>
              <a:gd name="connsiteY2" fmla="*/ 1047677 h 1052571"/>
              <a:gd name="connsiteX3" fmla="*/ 0 w 3413700"/>
              <a:gd name="connsiteY3" fmla="*/ 721105 h 1052571"/>
              <a:gd name="connsiteX0" fmla="*/ 3397225 w 3397225"/>
              <a:gd name="connsiteY0" fmla="*/ 0 h 887815"/>
              <a:gd name="connsiteX1" fmla="*/ 3265713 w 3397225"/>
              <a:gd name="connsiteY1" fmla="*/ 262436 h 887815"/>
              <a:gd name="connsiteX2" fmla="*/ 2558142 w 3397225"/>
              <a:gd name="connsiteY2" fmla="*/ 882921 h 887815"/>
              <a:gd name="connsiteX3" fmla="*/ 0 w 3397225"/>
              <a:gd name="connsiteY3" fmla="*/ 556349 h 887815"/>
              <a:gd name="connsiteX0" fmla="*/ 3397225 w 3397225"/>
              <a:gd name="connsiteY0" fmla="*/ 0 h 887815"/>
              <a:gd name="connsiteX1" fmla="*/ 2558142 w 3397225"/>
              <a:gd name="connsiteY1" fmla="*/ 882921 h 887815"/>
              <a:gd name="connsiteX2" fmla="*/ 0 w 3397225"/>
              <a:gd name="connsiteY2" fmla="*/ 556349 h 887815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97225 w 3397225"/>
              <a:gd name="connsiteY0" fmla="*/ 0 h 923316"/>
              <a:gd name="connsiteX1" fmla="*/ 2558142 w 3397225"/>
              <a:gd name="connsiteY1" fmla="*/ 907635 h 923316"/>
              <a:gd name="connsiteX2" fmla="*/ 0 w 3397225"/>
              <a:gd name="connsiteY2" fmla="*/ 581063 h 923316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72512 w 3372512"/>
              <a:gd name="connsiteY0" fmla="*/ 0 h 832700"/>
              <a:gd name="connsiteX1" fmla="*/ 2558142 w 3372512"/>
              <a:gd name="connsiteY1" fmla="*/ 817019 h 832700"/>
              <a:gd name="connsiteX2" fmla="*/ 0 w 3372512"/>
              <a:gd name="connsiteY2" fmla="*/ 490447 h 832700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97226 w 3397226"/>
              <a:gd name="connsiteY0" fmla="*/ 0 h 849176"/>
              <a:gd name="connsiteX1" fmla="*/ 2558142 w 3397226"/>
              <a:gd name="connsiteY1" fmla="*/ 833495 h 849176"/>
              <a:gd name="connsiteX2" fmla="*/ 0 w 3397226"/>
              <a:gd name="connsiteY2" fmla="*/ 506923 h 849176"/>
              <a:gd name="connsiteX0" fmla="*/ 3388989 w 3388989"/>
              <a:gd name="connsiteY0" fmla="*/ 0 h 816224"/>
              <a:gd name="connsiteX1" fmla="*/ 2558142 w 3388989"/>
              <a:gd name="connsiteY1" fmla="*/ 800543 h 816224"/>
              <a:gd name="connsiteX2" fmla="*/ 0 w 3388989"/>
              <a:gd name="connsiteY2" fmla="*/ 473971 h 816224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356037 w 3356037"/>
              <a:gd name="connsiteY0" fmla="*/ 0 h 733846"/>
              <a:gd name="connsiteX1" fmla="*/ 2558142 w 3356037"/>
              <a:gd name="connsiteY1" fmla="*/ 718165 h 733846"/>
              <a:gd name="connsiteX2" fmla="*/ 0 w 3356037"/>
              <a:gd name="connsiteY2" fmla="*/ 391593 h 733846"/>
              <a:gd name="connsiteX0" fmla="*/ 3245970 w 3245970"/>
              <a:gd name="connsiteY0" fmla="*/ 0 h 742486"/>
              <a:gd name="connsiteX1" fmla="*/ 2448075 w 3245970"/>
              <a:gd name="connsiteY1" fmla="*/ 718165 h 742486"/>
              <a:gd name="connsiteX2" fmla="*/ 0 w 3245970"/>
              <a:gd name="connsiteY2" fmla="*/ 552448 h 742486"/>
              <a:gd name="connsiteX0" fmla="*/ 3245970 w 3245970"/>
              <a:gd name="connsiteY0" fmla="*/ 0 h 733509"/>
              <a:gd name="connsiteX1" fmla="*/ 2448075 w 3245970"/>
              <a:gd name="connsiteY1" fmla="*/ 718165 h 733509"/>
              <a:gd name="connsiteX2" fmla="*/ 0 w 3245970"/>
              <a:gd name="connsiteY2" fmla="*/ 552448 h 733509"/>
              <a:gd name="connsiteX0" fmla="*/ 3288303 w 3288303"/>
              <a:gd name="connsiteY0" fmla="*/ 0 h 733801"/>
              <a:gd name="connsiteX1" fmla="*/ 2490408 w 3288303"/>
              <a:gd name="connsiteY1" fmla="*/ 718165 h 733801"/>
              <a:gd name="connsiteX2" fmla="*/ 0 w 3288303"/>
              <a:gd name="connsiteY2" fmla="*/ 560914 h 733801"/>
              <a:gd name="connsiteX0" fmla="*/ 3288303 w 3288303"/>
              <a:gd name="connsiteY0" fmla="*/ 0 h 718165"/>
              <a:gd name="connsiteX1" fmla="*/ 2490408 w 3288303"/>
              <a:gd name="connsiteY1" fmla="*/ 718165 h 718165"/>
              <a:gd name="connsiteX2" fmla="*/ 0 w 3288303"/>
              <a:gd name="connsiteY2" fmla="*/ 560914 h 718165"/>
              <a:gd name="connsiteX0" fmla="*/ 3245970 w 3245970"/>
              <a:gd name="connsiteY0" fmla="*/ 0 h 718165"/>
              <a:gd name="connsiteX1" fmla="*/ 2448075 w 3245970"/>
              <a:gd name="connsiteY1" fmla="*/ 718165 h 718165"/>
              <a:gd name="connsiteX2" fmla="*/ 0 w 3245970"/>
              <a:gd name="connsiteY2" fmla="*/ 560914 h 71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970" h="718165">
                <a:moveTo>
                  <a:pt x="3245970" y="0"/>
                </a:moveTo>
                <a:cubicBezTo>
                  <a:pt x="2988781" y="472267"/>
                  <a:pt x="3014279" y="621321"/>
                  <a:pt x="2448075" y="718165"/>
                </a:cubicBezTo>
                <a:cubicBezTo>
                  <a:pt x="1881871" y="688018"/>
                  <a:pt x="423938" y="424856"/>
                  <a:pt x="0" y="560914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2821774" y="2327771"/>
            <a:ext cx="4769088" cy="2143099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2796482"/>
              <a:gd name="connsiteY0" fmla="*/ 0 h 1027697"/>
              <a:gd name="connsiteX1" fmla="*/ 2351313 w 2796482"/>
              <a:gd name="connsiteY1" fmla="*/ 261257 h 1027697"/>
              <a:gd name="connsiteX2" fmla="*/ 2786741 w 2796482"/>
              <a:gd name="connsiteY2" fmla="*/ 729344 h 1027697"/>
              <a:gd name="connsiteX3" fmla="*/ 2405742 w 2796482"/>
              <a:gd name="connsiteY3" fmla="*/ 751115 h 1027697"/>
              <a:gd name="connsiteX4" fmla="*/ 0 w 2796482"/>
              <a:gd name="connsiteY4" fmla="*/ 1023257 h 1027697"/>
              <a:gd name="connsiteX0" fmla="*/ 4376057 w 4389826"/>
              <a:gd name="connsiteY0" fmla="*/ 1216121 h 1220773"/>
              <a:gd name="connsiteX1" fmla="*/ 2351313 w 4389826"/>
              <a:gd name="connsiteY1" fmla="*/ 18692 h 1220773"/>
              <a:gd name="connsiteX2" fmla="*/ 2786741 w 4389826"/>
              <a:gd name="connsiteY2" fmla="*/ 486779 h 1220773"/>
              <a:gd name="connsiteX3" fmla="*/ 2405742 w 4389826"/>
              <a:gd name="connsiteY3" fmla="*/ 508550 h 1220773"/>
              <a:gd name="connsiteX4" fmla="*/ 0 w 4389826"/>
              <a:gd name="connsiteY4" fmla="*/ 780692 h 1220773"/>
              <a:gd name="connsiteX0" fmla="*/ 4376057 w 4411372"/>
              <a:gd name="connsiteY0" fmla="*/ 1504569 h 1508320"/>
              <a:gd name="connsiteX1" fmla="*/ 3635827 w 4411372"/>
              <a:gd name="connsiteY1" fmla="*/ 13226 h 1508320"/>
              <a:gd name="connsiteX2" fmla="*/ 2786741 w 4411372"/>
              <a:gd name="connsiteY2" fmla="*/ 775227 h 1508320"/>
              <a:gd name="connsiteX3" fmla="*/ 2405742 w 4411372"/>
              <a:gd name="connsiteY3" fmla="*/ 796998 h 1508320"/>
              <a:gd name="connsiteX4" fmla="*/ 0 w 4411372"/>
              <a:gd name="connsiteY4" fmla="*/ 1069140 h 1508320"/>
              <a:gd name="connsiteX0" fmla="*/ 4376057 w 4412200"/>
              <a:gd name="connsiteY0" fmla="*/ 1511295 h 1515095"/>
              <a:gd name="connsiteX1" fmla="*/ 3635827 w 4412200"/>
              <a:gd name="connsiteY1" fmla="*/ 19952 h 1515095"/>
              <a:gd name="connsiteX2" fmla="*/ 2666998 w 4412200"/>
              <a:gd name="connsiteY2" fmla="*/ 662210 h 1515095"/>
              <a:gd name="connsiteX3" fmla="*/ 2405742 w 4412200"/>
              <a:gd name="connsiteY3" fmla="*/ 803724 h 1515095"/>
              <a:gd name="connsiteX4" fmla="*/ 0 w 4412200"/>
              <a:gd name="connsiteY4" fmla="*/ 1075866 h 1515095"/>
              <a:gd name="connsiteX0" fmla="*/ 4376057 w 4412200"/>
              <a:gd name="connsiteY0" fmla="*/ 1512513 h 1516313"/>
              <a:gd name="connsiteX1" fmla="*/ 3635827 w 4412200"/>
              <a:gd name="connsiteY1" fmla="*/ 21170 h 1516313"/>
              <a:gd name="connsiteX2" fmla="*/ 2666998 w 4412200"/>
              <a:gd name="connsiteY2" fmla="*/ 663428 h 1516313"/>
              <a:gd name="connsiteX3" fmla="*/ 0 w 4412200"/>
              <a:gd name="connsiteY3" fmla="*/ 1077084 h 1516313"/>
              <a:gd name="connsiteX0" fmla="*/ 4365171 w 4401726"/>
              <a:gd name="connsiteY0" fmla="*/ 1535192 h 1538947"/>
              <a:gd name="connsiteX1" fmla="*/ 3635827 w 4401726"/>
              <a:gd name="connsiteY1" fmla="*/ 22077 h 1538947"/>
              <a:gd name="connsiteX2" fmla="*/ 2666998 w 4401726"/>
              <a:gd name="connsiteY2" fmla="*/ 664335 h 1538947"/>
              <a:gd name="connsiteX3" fmla="*/ 0 w 4401726"/>
              <a:gd name="connsiteY3" fmla="*/ 1077991 h 1538947"/>
              <a:gd name="connsiteX0" fmla="*/ 4365171 w 4372676"/>
              <a:gd name="connsiteY0" fmla="*/ 1535192 h 1535192"/>
              <a:gd name="connsiteX1" fmla="*/ 3635827 w 4372676"/>
              <a:gd name="connsiteY1" fmla="*/ 22077 h 1535192"/>
              <a:gd name="connsiteX2" fmla="*/ 2666998 w 4372676"/>
              <a:gd name="connsiteY2" fmla="*/ 664335 h 1535192"/>
              <a:gd name="connsiteX3" fmla="*/ 0 w 4372676"/>
              <a:gd name="connsiteY3" fmla="*/ 1077991 h 1535192"/>
              <a:gd name="connsiteX0" fmla="*/ 4365171 w 4365361"/>
              <a:gd name="connsiteY0" fmla="*/ 1535192 h 1535192"/>
              <a:gd name="connsiteX1" fmla="*/ 3635827 w 4365361"/>
              <a:gd name="connsiteY1" fmla="*/ 22077 h 1535192"/>
              <a:gd name="connsiteX2" fmla="*/ 2666998 w 4365361"/>
              <a:gd name="connsiteY2" fmla="*/ 664335 h 1535192"/>
              <a:gd name="connsiteX3" fmla="*/ 0 w 4365361"/>
              <a:gd name="connsiteY3" fmla="*/ 1077991 h 1535192"/>
              <a:gd name="connsiteX0" fmla="*/ 4049485 w 4049921"/>
              <a:gd name="connsiteY0" fmla="*/ 1591937 h 1591937"/>
              <a:gd name="connsiteX1" fmla="*/ 3635827 w 4049921"/>
              <a:gd name="connsiteY1" fmla="*/ 24394 h 1591937"/>
              <a:gd name="connsiteX2" fmla="*/ 2666998 w 4049921"/>
              <a:gd name="connsiteY2" fmla="*/ 666652 h 1591937"/>
              <a:gd name="connsiteX3" fmla="*/ 0 w 4049921"/>
              <a:gd name="connsiteY3" fmla="*/ 1080308 h 1591937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49921"/>
              <a:gd name="connsiteY0" fmla="*/ 1590304 h 1590304"/>
              <a:gd name="connsiteX1" fmla="*/ 3635827 w 4049921"/>
              <a:gd name="connsiteY1" fmla="*/ 22761 h 1590304"/>
              <a:gd name="connsiteX2" fmla="*/ 2666998 w 4049921"/>
              <a:gd name="connsiteY2" fmla="*/ 665019 h 1590304"/>
              <a:gd name="connsiteX3" fmla="*/ 2295658 w 4049921"/>
              <a:gd name="connsiteY3" fmla="*/ 748390 h 1590304"/>
              <a:gd name="connsiteX4" fmla="*/ 0 w 4049921"/>
              <a:gd name="connsiteY4" fmla="*/ 1078675 h 1590304"/>
              <a:gd name="connsiteX0" fmla="*/ 4049485 w 4050105"/>
              <a:gd name="connsiteY0" fmla="*/ 1586237 h 1586237"/>
              <a:gd name="connsiteX1" fmla="*/ 3635827 w 4050105"/>
              <a:gd name="connsiteY1" fmla="*/ 18694 h 1586237"/>
              <a:gd name="connsiteX2" fmla="*/ 2295658 w 4050105"/>
              <a:gd name="connsiteY2" fmla="*/ 744323 h 1586237"/>
              <a:gd name="connsiteX3" fmla="*/ 0 w 4050105"/>
              <a:gd name="connsiteY3" fmla="*/ 1074608 h 1586237"/>
              <a:gd name="connsiteX0" fmla="*/ 4206914 w 4207239"/>
              <a:gd name="connsiteY0" fmla="*/ 2045874 h 2045874"/>
              <a:gd name="connsiteX1" fmla="*/ 3635827 w 4207239"/>
              <a:gd name="connsiteY1" fmla="*/ 37457 h 2045874"/>
              <a:gd name="connsiteX2" fmla="*/ 2295658 w 4207239"/>
              <a:gd name="connsiteY2" fmla="*/ 763086 h 2045874"/>
              <a:gd name="connsiteX3" fmla="*/ 0 w 4207239"/>
              <a:gd name="connsiteY3" fmla="*/ 1093371 h 2045874"/>
              <a:gd name="connsiteX0" fmla="*/ 4206914 w 4332546"/>
              <a:gd name="connsiteY0" fmla="*/ 2045874 h 2047815"/>
              <a:gd name="connsiteX1" fmla="*/ 3635827 w 4332546"/>
              <a:gd name="connsiteY1" fmla="*/ 37457 h 2047815"/>
              <a:gd name="connsiteX2" fmla="*/ 2295658 w 4332546"/>
              <a:gd name="connsiteY2" fmla="*/ 763086 h 2047815"/>
              <a:gd name="connsiteX3" fmla="*/ 0 w 4332546"/>
              <a:gd name="connsiteY3" fmla="*/ 1093371 h 2047815"/>
              <a:gd name="connsiteX0" fmla="*/ 3797692 w 3989005"/>
              <a:gd name="connsiteY0" fmla="*/ 3026241 h 3027621"/>
              <a:gd name="connsiteX1" fmla="*/ 3635827 w 3989005"/>
              <a:gd name="connsiteY1" fmla="*/ 86607 h 3027621"/>
              <a:gd name="connsiteX2" fmla="*/ 2295658 w 3989005"/>
              <a:gd name="connsiteY2" fmla="*/ 812236 h 3027621"/>
              <a:gd name="connsiteX3" fmla="*/ 0 w 3989005"/>
              <a:gd name="connsiteY3" fmla="*/ 1142521 h 3027621"/>
              <a:gd name="connsiteX0" fmla="*/ 3797692 w 3969947"/>
              <a:gd name="connsiteY0" fmla="*/ 3281218 h 3282678"/>
              <a:gd name="connsiteX1" fmla="*/ 3635827 w 3969947"/>
              <a:gd name="connsiteY1" fmla="*/ 341584 h 3282678"/>
              <a:gd name="connsiteX2" fmla="*/ 2817769 w 3969947"/>
              <a:gd name="connsiteY2" fmla="*/ 178325 h 3282678"/>
              <a:gd name="connsiteX3" fmla="*/ 0 w 3969947"/>
              <a:gd name="connsiteY3" fmla="*/ 1397498 h 3282678"/>
              <a:gd name="connsiteX0" fmla="*/ 3797692 w 4030774"/>
              <a:gd name="connsiteY0" fmla="*/ 3867659 h 3868778"/>
              <a:gd name="connsiteX1" fmla="*/ 3833382 w 4030774"/>
              <a:gd name="connsiteY1" fmla="*/ 152011 h 3868778"/>
              <a:gd name="connsiteX2" fmla="*/ 2817769 w 4030774"/>
              <a:gd name="connsiteY2" fmla="*/ 764766 h 3868778"/>
              <a:gd name="connsiteX3" fmla="*/ 0 w 4030774"/>
              <a:gd name="connsiteY3" fmla="*/ 1983939 h 3868778"/>
              <a:gd name="connsiteX0" fmla="*/ 3797692 w 4095323"/>
              <a:gd name="connsiteY0" fmla="*/ 3856638 h 3857748"/>
              <a:gd name="connsiteX1" fmla="*/ 3833382 w 4095323"/>
              <a:gd name="connsiteY1" fmla="*/ 140990 h 3857748"/>
              <a:gd name="connsiteX2" fmla="*/ 2817769 w 4095323"/>
              <a:gd name="connsiteY2" fmla="*/ 753745 h 3857748"/>
              <a:gd name="connsiteX3" fmla="*/ 0 w 4095323"/>
              <a:gd name="connsiteY3" fmla="*/ 1972918 h 3857748"/>
              <a:gd name="connsiteX0" fmla="*/ 3823092 w 4120723"/>
              <a:gd name="connsiteY0" fmla="*/ 3856638 h 3857748"/>
              <a:gd name="connsiteX1" fmla="*/ 3858782 w 4120723"/>
              <a:gd name="connsiteY1" fmla="*/ 140990 h 3857748"/>
              <a:gd name="connsiteX2" fmla="*/ 2843169 w 4120723"/>
              <a:gd name="connsiteY2" fmla="*/ 753745 h 3857748"/>
              <a:gd name="connsiteX3" fmla="*/ 0 w 4120723"/>
              <a:gd name="connsiteY3" fmla="*/ 2082976 h 3857748"/>
              <a:gd name="connsiteX0" fmla="*/ 3746892 w 4009127"/>
              <a:gd name="connsiteY0" fmla="*/ 3615210 h 3616400"/>
              <a:gd name="connsiteX1" fmla="*/ 3858782 w 4009127"/>
              <a:gd name="connsiteY1" fmla="*/ 136611 h 3616400"/>
              <a:gd name="connsiteX2" fmla="*/ 2843169 w 4009127"/>
              <a:gd name="connsiteY2" fmla="*/ 749366 h 3616400"/>
              <a:gd name="connsiteX3" fmla="*/ 0 w 4009127"/>
              <a:gd name="connsiteY3" fmla="*/ 2078597 h 3616400"/>
              <a:gd name="connsiteX0" fmla="*/ 3746892 w 4117425"/>
              <a:gd name="connsiteY0" fmla="*/ 3611940 h 3613127"/>
              <a:gd name="connsiteX1" fmla="*/ 3858782 w 4117425"/>
              <a:gd name="connsiteY1" fmla="*/ 133341 h 3613127"/>
              <a:gd name="connsiteX2" fmla="*/ 2843169 w 4117425"/>
              <a:gd name="connsiteY2" fmla="*/ 746096 h 3613127"/>
              <a:gd name="connsiteX3" fmla="*/ 0 w 4117425"/>
              <a:gd name="connsiteY3" fmla="*/ 2075327 h 3613127"/>
              <a:gd name="connsiteX0" fmla="*/ 3789226 w 4034549"/>
              <a:gd name="connsiteY0" fmla="*/ 3678301 h 3679472"/>
              <a:gd name="connsiteX1" fmla="*/ 3858782 w 4034549"/>
              <a:gd name="connsiteY1" fmla="*/ 140440 h 3679472"/>
              <a:gd name="connsiteX2" fmla="*/ 2843169 w 4034549"/>
              <a:gd name="connsiteY2" fmla="*/ 753195 h 3679472"/>
              <a:gd name="connsiteX3" fmla="*/ 0 w 4034549"/>
              <a:gd name="connsiteY3" fmla="*/ 2082426 h 3679472"/>
              <a:gd name="connsiteX0" fmla="*/ 3789226 w 4034549"/>
              <a:gd name="connsiteY0" fmla="*/ 3678301 h 3678331"/>
              <a:gd name="connsiteX1" fmla="*/ 3858782 w 4034549"/>
              <a:gd name="connsiteY1" fmla="*/ 140440 h 3678331"/>
              <a:gd name="connsiteX2" fmla="*/ 2843169 w 4034549"/>
              <a:gd name="connsiteY2" fmla="*/ 753195 h 3678331"/>
              <a:gd name="connsiteX3" fmla="*/ 0 w 4034549"/>
              <a:gd name="connsiteY3" fmla="*/ 2082426 h 3678331"/>
              <a:gd name="connsiteX0" fmla="*/ 3789226 w 4151528"/>
              <a:gd name="connsiteY0" fmla="*/ 3675018 h 3675048"/>
              <a:gd name="connsiteX1" fmla="*/ 3858782 w 4151528"/>
              <a:gd name="connsiteY1" fmla="*/ 137157 h 3675048"/>
              <a:gd name="connsiteX2" fmla="*/ 2843169 w 4151528"/>
              <a:gd name="connsiteY2" fmla="*/ 749912 h 3675048"/>
              <a:gd name="connsiteX3" fmla="*/ 0 w 4151528"/>
              <a:gd name="connsiteY3" fmla="*/ 2079143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29959 w 4092261"/>
              <a:gd name="connsiteY0" fmla="*/ 3675018 h 3675048"/>
              <a:gd name="connsiteX1" fmla="*/ 3799515 w 4092261"/>
              <a:gd name="connsiteY1" fmla="*/ 137157 h 3675048"/>
              <a:gd name="connsiteX2" fmla="*/ 2783902 w 4092261"/>
              <a:gd name="connsiteY2" fmla="*/ 749912 h 3675048"/>
              <a:gd name="connsiteX3" fmla="*/ 0 w 4092261"/>
              <a:gd name="connsiteY3" fmla="*/ 2096075 h 3675048"/>
              <a:gd name="connsiteX0" fmla="*/ 3780759 w 4143061"/>
              <a:gd name="connsiteY0" fmla="*/ 3675018 h 3675048"/>
              <a:gd name="connsiteX1" fmla="*/ 3850315 w 4143061"/>
              <a:gd name="connsiteY1" fmla="*/ 137157 h 3675048"/>
              <a:gd name="connsiteX2" fmla="*/ 2834702 w 4143061"/>
              <a:gd name="connsiteY2" fmla="*/ 749912 h 3675048"/>
              <a:gd name="connsiteX3" fmla="*/ 0 w 4143061"/>
              <a:gd name="connsiteY3" fmla="*/ 1435725 h 3675048"/>
              <a:gd name="connsiteX0" fmla="*/ 3780759 w 4026082"/>
              <a:gd name="connsiteY0" fmla="*/ 2814572 h 2814610"/>
              <a:gd name="connsiteX1" fmla="*/ 3850315 w 4026082"/>
              <a:gd name="connsiteY1" fmla="*/ 89450 h 2814610"/>
              <a:gd name="connsiteX2" fmla="*/ 2834702 w 4026082"/>
              <a:gd name="connsiteY2" fmla="*/ 702205 h 2814610"/>
              <a:gd name="connsiteX3" fmla="*/ 0 w 4026082"/>
              <a:gd name="connsiteY3" fmla="*/ 1388018 h 2814610"/>
              <a:gd name="connsiteX0" fmla="*/ 3780759 w 4160620"/>
              <a:gd name="connsiteY0" fmla="*/ 2742731 h 2742766"/>
              <a:gd name="connsiteX1" fmla="*/ 3850315 w 4160620"/>
              <a:gd name="connsiteY1" fmla="*/ 17609 h 2742766"/>
              <a:gd name="connsiteX2" fmla="*/ 2834702 w 4160620"/>
              <a:gd name="connsiteY2" fmla="*/ 630364 h 2742766"/>
              <a:gd name="connsiteX3" fmla="*/ 0 w 4160620"/>
              <a:gd name="connsiteY3" fmla="*/ 1316177 h 2742766"/>
              <a:gd name="connsiteX0" fmla="*/ 3768059 w 4018260"/>
              <a:gd name="connsiteY0" fmla="*/ 2250214 h 2250261"/>
              <a:gd name="connsiteX1" fmla="*/ 3850315 w 4018260"/>
              <a:gd name="connsiteY1" fmla="*/ 58492 h 2250261"/>
              <a:gd name="connsiteX2" fmla="*/ 2834702 w 4018260"/>
              <a:gd name="connsiteY2" fmla="*/ 671247 h 2250261"/>
              <a:gd name="connsiteX3" fmla="*/ 0 w 4018260"/>
              <a:gd name="connsiteY3" fmla="*/ 1357060 h 2250261"/>
              <a:gd name="connsiteX0" fmla="*/ 3755359 w 4010602"/>
              <a:gd name="connsiteY0" fmla="*/ 2036016 h 2036068"/>
              <a:gd name="connsiteX1" fmla="*/ 3850315 w 4010602"/>
              <a:gd name="connsiteY1" fmla="*/ 47494 h 2036068"/>
              <a:gd name="connsiteX2" fmla="*/ 2834702 w 4010602"/>
              <a:gd name="connsiteY2" fmla="*/ 660249 h 2036068"/>
              <a:gd name="connsiteX3" fmla="*/ 0 w 4010602"/>
              <a:gd name="connsiteY3" fmla="*/ 1346062 h 2036068"/>
              <a:gd name="connsiteX0" fmla="*/ 4669759 w 4769088"/>
              <a:gd name="connsiteY0" fmla="*/ 2183221 h 2183269"/>
              <a:gd name="connsiteX1" fmla="*/ 3850315 w 4769088"/>
              <a:gd name="connsiteY1" fmla="*/ 54999 h 2183269"/>
              <a:gd name="connsiteX2" fmla="*/ 2834702 w 4769088"/>
              <a:gd name="connsiteY2" fmla="*/ 667754 h 2183269"/>
              <a:gd name="connsiteX3" fmla="*/ 0 w 4769088"/>
              <a:gd name="connsiteY3" fmla="*/ 1353567 h 2183269"/>
              <a:gd name="connsiteX0" fmla="*/ 4669759 w 4769088"/>
              <a:gd name="connsiteY0" fmla="*/ 2143050 h 2143099"/>
              <a:gd name="connsiteX1" fmla="*/ 3850315 w 4769088"/>
              <a:gd name="connsiteY1" fmla="*/ 52928 h 2143099"/>
              <a:gd name="connsiteX2" fmla="*/ 2834702 w 4769088"/>
              <a:gd name="connsiteY2" fmla="*/ 665683 h 2143099"/>
              <a:gd name="connsiteX3" fmla="*/ 0 w 4769088"/>
              <a:gd name="connsiteY3" fmla="*/ 1351496 h 21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088" h="2143099">
                <a:moveTo>
                  <a:pt x="4669759" y="2143050"/>
                </a:moveTo>
                <a:cubicBezTo>
                  <a:pt x="5068970" y="2154160"/>
                  <a:pt x="4156158" y="299156"/>
                  <a:pt x="3850315" y="52928"/>
                </a:cubicBezTo>
                <a:cubicBezTo>
                  <a:pt x="3544472" y="-193300"/>
                  <a:pt x="3440673" y="489697"/>
                  <a:pt x="2834702" y="665683"/>
                </a:cubicBezTo>
                <a:cubicBezTo>
                  <a:pt x="2390202" y="734626"/>
                  <a:pt x="382610" y="1330313"/>
                  <a:pt x="0" y="1351496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-16933" y="4013605"/>
            <a:ext cx="7455887" cy="83099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populations/</a:t>
            </a:r>
            <a:r>
              <a:rPr lang="en-US" sz="1600" dirty="0" err="1" smtClean="0">
                <a:solidFill>
                  <a:srgbClr val="000000"/>
                </a:solidFill>
              </a:rPr>
              <a:t>white_black_other</a:t>
            </a:r>
            <a:r>
              <a:rPr lang="en-US" sz="1600" dirty="0" smtClean="0">
                <a:solidFill>
                  <a:srgbClr val="000000"/>
                </a:solidFill>
              </a:rPr>
              <a:t>/yr1973_X.seer9/</a:t>
            </a:r>
            <a:r>
              <a:rPr lang="en-US" sz="1600" dirty="0" err="1" smtClean="0">
                <a:solidFill>
                  <a:srgbClr val="000000"/>
                </a:solidFill>
              </a:rPr>
              <a:t>singleages.txt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populations/</a:t>
            </a:r>
            <a:r>
              <a:rPr lang="en-US" sz="16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600" dirty="0" smtClean="0">
                <a:solidFill>
                  <a:srgbClr val="000000"/>
                </a:solidFill>
              </a:rPr>
              <a:t>/yr1992_X.seer9.plus.sj_la_rg_ak/</a:t>
            </a:r>
            <a:r>
              <a:rPr lang="en-US" sz="1600" dirty="0" err="1" smtClean="0">
                <a:solidFill>
                  <a:srgbClr val="000000"/>
                </a:solidFill>
              </a:rPr>
              <a:t>singleages.txt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populations/</a:t>
            </a:r>
            <a:r>
              <a:rPr lang="en-US" sz="1600" dirty="0" err="1" smtClean="0">
                <a:solidFill>
                  <a:srgbClr val="000000"/>
                </a:solidFill>
              </a:rPr>
              <a:t>expanded.race.by.hispanic</a:t>
            </a:r>
            <a:r>
              <a:rPr lang="en-US" sz="1600" dirty="0" smtClean="0">
                <a:solidFill>
                  <a:srgbClr val="000000"/>
                </a:solidFill>
              </a:rPr>
              <a:t>/yr2000_X.ca_ky_lo_nj_ga/</a:t>
            </a:r>
            <a:r>
              <a:rPr lang="en-US" sz="1600" dirty="0" err="1" smtClean="0">
                <a:solidFill>
                  <a:srgbClr val="000000"/>
                </a:solidFill>
              </a:rPr>
              <a:t>singleages.txt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0" name="Freeform 89"/>
          <p:cNvSpPr/>
          <p:nvPr/>
        </p:nvSpPr>
        <p:spPr>
          <a:xfrm rot="21342727">
            <a:off x="2525875" y="2689169"/>
            <a:ext cx="2559877" cy="578494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74026">
                <a:moveTo>
                  <a:pt x="2500412" y="518678"/>
                </a:moveTo>
                <a:cubicBezTo>
                  <a:pt x="1677904" y="725702"/>
                  <a:pt x="673585" y="30730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Right Brace 90"/>
          <p:cNvSpPr/>
          <p:nvPr/>
        </p:nvSpPr>
        <p:spPr>
          <a:xfrm>
            <a:off x="7285554" y="4127500"/>
            <a:ext cx="220146" cy="6826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Right Brace 91"/>
          <p:cNvSpPr/>
          <p:nvPr/>
        </p:nvSpPr>
        <p:spPr>
          <a:xfrm>
            <a:off x="4724382" y="613783"/>
            <a:ext cx="190518" cy="8213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 rot="20810694" flipV="1">
            <a:off x="2904988" y="3512321"/>
            <a:ext cx="1311639" cy="185568"/>
          </a:xfrm>
          <a:custGeom>
            <a:avLst/>
            <a:gdLst>
              <a:gd name="connsiteX0" fmla="*/ 1814188 w 2735224"/>
              <a:gd name="connsiteY0" fmla="*/ 0 h 1384141"/>
              <a:gd name="connsiteX1" fmla="*/ 2402016 w 2735224"/>
              <a:gd name="connsiteY1" fmla="*/ 261257 h 1384141"/>
              <a:gd name="connsiteX2" fmla="*/ 2402016 w 2735224"/>
              <a:gd name="connsiteY2" fmla="*/ 261257 h 1384141"/>
              <a:gd name="connsiteX3" fmla="*/ 2608845 w 2735224"/>
              <a:gd name="connsiteY3" fmla="*/ 1349829 h 1384141"/>
              <a:gd name="connsiteX4" fmla="*/ 213988 w 2735224"/>
              <a:gd name="connsiteY4" fmla="*/ 1110343 h 1384141"/>
              <a:gd name="connsiteX5" fmla="*/ 116016 w 2735224"/>
              <a:gd name="connsiteY5" fmla="*/ 1099457 h 1384141"/>
              <a:gd name="connsiteX6" fmla="*/ 116016 w 2735224"/>
              <a:gd name="connsiteY6" fmla="*/ 1099457 h 1384141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6" fmla="*/ 116016 w 2864131"/>
              <a:gd name="connsiteY6" fmla="*/ 1099457 h 1367927"/>
              <a:gd name="connsiteX0" fmla="*/ 1814188 w 2864131"/>
              <a:gd name="connsiteY0" fmla="*/ 0 h 1367927"/>
              <a:gd name="connsiteX1" fmla="*/ 2402016 w 2864131"/>
              <a:gd name="connsiteY1" fmla="*/ 261257 h 1367927"/>
              <a:gd name="connsiteX2" fmla="*/ 2772130 w 2864131"/>
              <a:gd name="connsiteY2" fmla="*/ 555171 h 1367927"/>
              <a:gd name="connsiteX3" fmla="*/ 2608845 w 2864131"/>
              <a:gd name="connsiteY3" fmla="*/ 1349829 h 1367927"/>
              <a:gd name="connsiteX4" fmla="*/ 213988 w 2864131"/>
              <a:gd name="connsiteY4" fmla="*/ 1110343 h 1367927"/>
              <a:gd name="connsiteX5" fmla="*/ 116016 w 2864131"/>
              <a:gd name="connsiteY5" fmla="*/ 1099457 h 1367927"/>
              <a:gd name="connsiteX0" fmla="*/ 1600200 w 2650143"/>
              <a:gd name="connsiteY0" fmla="*/ 0 h 1367927"/>
              <a:gd name="connsiteX1" fmla="*/ 2188028 w 2650143"/>
              <a:gd name="connsiteY1" fmla="*/ 261257 h 1367927"/>
              <a:gd name="connsiteX2" fmla="*/ 2558142 w 2650143"/>
              <a:gd name="connsiteY2" fmla="*/ 555171 h 1367927"/>
              <a:gd name="connsiteX3" fmla="*/ 2394857 w 2650143"/>
              <a:gd name="connsiteY3" fmla="*/ 1349829 h 1367927"/>
              <a:gd name="connsiteX4" fmla="*/ 0 w 2650143"/>
              <a:gd name="connsiteY4" fmla="*/ 1110343 h 1367927"/>
              <a:gd name="connsiteX0" fmla="*/ 1763485 w 2824357"/>
              <a:gd name="connsiteY0" fmla="*/ 0 h 1360782"/>
              <a:gd name="connsiteX1" fmla="*/ 2351313 w 2824357"/>
              <a:gd name="connsiteY1" fmla="*/ 261257 h 1360782"/>
              <a:gd name="connsiteX2" fmla="*/ 2721427 w 2824357"/>
              <a:gd name="connsiteY2" fmla="*/ 555171 h 1360782"/>
              <a:gd name="connsiteX3" fmla="*/ 2558142 w 2824357"/>
              <a:gd name="connsiteY3" fmla="*/ 1349829 h 1360782"/>
              <a:gd name="connsiteX4" fmla="*/ 0 w 2824357"/>
              <a:gd name="connsiteY4" fmla="*/ 1023257 h 1360782"/>
              <a:gd name="connsiteX0" fmla="*/ 1763485 w 2886284"/>
              <a:gd name="connsiteY0" fmla="*/ 0 h 1355724"/>
              <a:gd name="connsiteX1" fmla="*/ 2351313 w 2886284"/>
              <a:gd name="connsiteY1" fmla="*/ 261257 h 1355724"/>
              <a:gd name="connsiteX2" fmla="*/ 2830284 w 2886284"/>
              <a:gd name="connsiteY2" fmla="*/ 696686 h 1355724"/>
              <a:gd name="connsiteX3" fmla="*/ 2558142 w 2886284"/>
              <a:gd name="connsiteY3" fmla="*/ 1349829 h 1355724"/>
              <a:gd name="connsiteX4" fmla="*/ 0 w 2886284"/>
              <a:gd name="connsiteY4" fmla="*/ 1023257 h 1355724"/>
              <a:gd name="connsiteX0" fmla="*/ 1763485 w 2859680"/>
              <a:gd name="connsiteY0" fmla="*/ 0 h 1354723"/>
              <a:gd name="connsiteX1" fmla="*/ 2351313 w 2859680"/>
              <a:gd name="connsiteY1" fmla="*/ 261257 h 1354723"/>
              <a:gd name="connsiteX2" fmla="*/ 2786741 w 2859680"/>
              <a:gd name="connsiteY2" fmla="*/ 729344 h 1354723"/>
              <a:gd name="connsiteX3" fmla="*/ 2558142 w 2859680"/>
              <a:gd name="connsiteY3" fmla="*/ 1349829 h 1354723"/>
              <a:gd name="connsiteX4" fmla="*/ 0 w 2859680"/>
              <a:gd name="connsiteY4" fmla="*/ 1023257 h 1354723"/>
              <a:gd name="connsiteX0" fmla="*/ 1763485 w 2860698"/>
              <a:gd name="connsiteY0" fmla="*/ 0 h 1354723"/>
              <a:gd name="connsiteX1" fmla="*/ 2351313 w 2860698"/>
              <a:gd name="connsiteY1" fmla="*/ 261257 h 1354723"/>
              <a:gd name="connsiteX2" fmla="*/ 2786741 w 2860698"/>
              <a:gd name="connsiteY2" fmla="*/ 729344 h 1354723"/>
              <a:gd name="connsiteX3" fmla="*/ 2558142 w 2860698"/>
              <a:gd name="connsiteY3" fmla="*/ 1349829 h 1354723"/>
              <a:gd name="connsiteX4" fmla="*/ 0 w 2860698"/>
              <a:gd name="connsiteY4" fmla="*/ 1023257 h 1354723"/>
              <a:gd name="connsiteX0" fmla="*/ 1763485 w 2882175"/>
              <a:gd name="connsiteY0" fmla="*/ 0 h 1354723"/>
              <a:gd name="connsiteX1" fmla="*/ 2351313 w 2882175"/>
              <a:gd name="connsiteY1" fmla="*/ 261257 h 1354723"/>
              <a:gd name="connsiteX2" fmla="*/ 2786741 w 2882175"/>
              <a:gd name="connsiteY2" fmla="*/ 729344 h 1354723"/>
              <a:gd name="connsiteX3" fmla="*/ 2558142 w 2882175"/>
              <a:gd name="connsiteY3" fmla="*/ 1349829 h 1354723"/>
              <a:gd name="connsiteX4" fmla="*/ 0 w 2882175"/>
              <a:gd name="connsiteY4" fmla="*/ 1023257 h 1354723"/>
              <a:gd name="connsiteX0" fmla="*/ 1763485 w 3283990"/>
              <a:gd name="connsiteY0" fmla="*/ 0 h 1354723"/>
              <a:gd name="connsiteX1" fmla="*/ 2351313 w 3283990"/>
              <a:gd name="connsiteY1" fmla="*/ 261257 h 1354723"/>
              <a:gd name="connsiteX2" fmla="*/ 3265713 w 3283990"/>
              <a:gd name="connsiteY2" fmla="*/ 729344 h 1354723"/>
              <a:gd name="connsiteX3" fmla="*/ 2558142 w 3283990"/>
              <a:gd name="connsiteY3" fmla="*/ 1349829 h 1354723"/>
              <a:gd name="connsiteX4" fmla="*/ 0 w 3283990"/>
              <a:gd name="connsiteY4" fmla="*/ 1023257 h 1354723"/>
              <a:gd name="connsiteX0" fmla="*/ 1763485 w 3266612"/>
              <a:gd name="connsiteY0" fmla="*/ 0 h 1354723"/>
              <a:gd name="connsiteX1" fmla="*/ 2351313 w 3266612"/>
              <a:gd name="connsiteY1" fmla="*/ 261257 h 1354723"/>
              <a:gd name="connsiteX2" fmla="*/ 3265713 w 3266612"/>
              <a:gd name="connsiteY2" fmla="*/ 729344 h 1354723"/>
              <a:gd name="connsiteX3" fmla="*/ 2558142 w 3266612"/>
              <a:gd name="connsiteY3" fmla="*/ 1349829 h 1354723"/>
              <a:gd name="connsiteX4" fmla="*/ 0 w 3266612"/>
              <a:gd name="connsiteY4" fmla="*/ 1023257 h 1354723"/>
              <a:gd name="connsiteX0" fmla="*/ 2351313 w 3266612"/>
              <a:gd name="connsiteY0" fmla="*/ 0 h 1093466"/>
              <a:gd name="connsiteX1" fmla="*/ 3265713 w 3266612"/>
              <a:gd name="connsiteY1" fmla="*/ 468087 h 1093466"/>
              <a:gd name="connsiteX2" fmla="*/ 2558142 w 3266612"/>
              <a:gd name="connsiteY2" fmla="*/ 1088572 h 1093466"/>
              <a:gd name="connsiteX3" fmla="*/ 0 w 3266612"/>
              <a:gd name="connsiteY3" fmla="*/ 762000 h 1093466"/>
              <a:gd name="connsiteX0" fmla="*/ 3222170 w 3380035"/>
              <a:gd name="connsiteY0" fmla="*/ 0 h 1365609"/>
              <a:gd name="connsiteX1" fmla="*/ 3265713 w 3380035"/>
              <a:gd name="connsiteY1" fmla="*/ 740230 h 1365609"/>
              <a:gd name="connsiteX2" fmla="*/ 2558142 w 3380035"/>
              <a:gd name="connsiteY2" fmla="*/ 1360715 h 1365609"/>
              <a:gd name="connsiteX3" fmla="*/ 0 w 3380035"/>
              <a:gd name="connsiteY3" fmla="*/ 1034143 h 1365609"/>
              <a:gd name="connsiteX0" fmla="*/ 3298370 w 3430690"/>
              <a:gd name="connsiteY0" fmla="*/ 0 h 1365609"/>
              <a:gd name="connsiteX1" fmla="*/ 3265713 w 3430690"/>
              <a:gd name="connsiteY1" fmla="*/ 740230 h 1365609"/>
              <a:gd name="connsiteX2" fmla="*/ 2558142 w 3430690"/>
              <a:gd name="connsiteY2" fmla="*/ 1360715 h 1365609"/>
              <a:gd name="connsiteX3" fmla="*/ 0 w 3430690"/>
              <a:gd name="connsiteY3" fmla="*/ 1034143 h 1365609"/>
              <a:gd name="connsiteX0" fmla="*/ 3298370 w 3397684"/>
              <a:gd name="connsiteY0" fmla="*/ 0 h 1365609"/>
              <a:gd name="connsiteX1" fmla="*/ 3265713 w 3397684"/>
              <a:gd name="connsiteY1" fmla="*/ 740230 h 1365609"/>
              <a:gd name="connsiteX2" fmla="*/ 2558142 w 3397684"/>
              <a:gd name="connsiteY2" fmla="*/ 1360715 h 1365609"/>
              <a:gd name="connsiteX3" fmla="*/ 0 w 3397684"/>
              <a:gd name="connsiteY3" fmla="*/ 1034143 h 1365609"/>
              <a:gd name="connsiteX0" fmla="*/ 3265713 w 3265713"/>
              <a:gd name="connsiteY0" fmla="*/ 0 h 625379"/>
              <a:gd name="connsiteX1" fmla="*/ 2558142 w 3265713"/>
              <a:gd name="connsiteY1" fmla="*/ 620485 h 625379"/>
              <a:gd name="connsiteX2" fmla="*/ 0 w 3265713"/>
              <a:gd name="connsiteY2" fmla="*/ 293913 h 625379"/>
              <a:gd name="connsiteX0" fmla="*/ 2558142 w 2558142"/>
              <a:gd name="connsiteY0" fmla="*/ 326572 h 331466"/>
              <a:gd name="connsiteX1" fmla="*/ 0 w 2558142"/>
              <a:gd name="connsiteY1" fmla="*/ 0 h 331466"/>
              <a:gd name="connsiteX0" fmla="*/ 2558142 w 2558142"/>
              <a:gd name="connsiteY0" fmla="*/ 359229 h 363725"/>
              <a:gd name="connsiteX1" fmla="*/ 0 w 2558142"/>
              <a:gd name="connsiteY1" fmla="*/ 0 h 363725"/>
              <a:gd name="connsiteX0" fmla="*/ 2558142 w 2558142"/>
              <a:gd name="connsiteY0" fmla="*/ 359229 h 385648"/>
              <a:gd name="connsiteX1" fmla="*/ 0 w 2558142"/>
              <a:gd name="connsiteY1" fmla="*/ 0 h 385648"/>
              <a:gd name="connsiteX0" fmla="*/ 2516953 w 2516953"/>
              <a:gd name="connsiteY0" fmla="*/ 367466 h 393500"/>
              <a:gd name="connsiteX1" fmla="*/ 0 w 2516953"/>
              <a:gd name="connsiteY1" fmla="*/ 0 h 393500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74925"/>
              <a:gd name="connsiteX1" fmla="*/ 0 w 2516953"/>
              <a:gd name="connsiteY1" fmla="*/ 0 h 374925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367466"/>
              <a:gd name="connsiteX1" fmla="*/ 0 w 2516953"/>
              <a:gd name="connsiteY1" fmla="*/ 0 h 367466"/>
              <a:gd name="connsiteX0" fmla="*/ 2516953 w 2516953"/>
              <a:gd name="connsiteY0" fmla="*/ 367466 h 400768"/>
              <a:gd name="connsiteX1" fmla="*/ 0 w 2516953"/>
              <a:gd name="connsiteY1" fmla="*/ 0 h 400768"/>
              <a:gd name="connsiteX0" fmla="*/ 2516953 w 2516953"/>
              <a:gd name="connsiteY0" fmla="*/ 367466 h 420971"/>
              <a:gd name="connsiteX1" fmla="*/ 0 w 2516953"/>
              <a:gd name="connsiteY1" fmla="*/ 0 h 420971"/>
              <a:gd name="connsiteX0" fmla="*/ 2566573 w 2566573"/>
              <a:gd name="connsiteY0" fmla="*/ 527079 h 569495"/>
              <a:gd name="connsiteX1" fmla="*/ 0 w 2566573"/>
              <a:gd name="connsiteY1" fmla="*/ 0 h 569495"/>
              <a:gd name="connsiteX0" fmla="*/ 2566573 w 2566573"/>
              <a:gd name="connsiteY0" fmla="*/ 527079 h 581673"/>
              <a:gd name="connsiteX1" fmla="*/ 0 w 2566573"/>
              <a:gd name="connsiteY1" fmla="*/ 0 h 581673"/>
              <a:gd name="connsiteX0" fmla="*/ 2500412 w 2500412"/>
              <a:gd name="connsiteY0" fmla="*/ 518678 h 574026"/>
              <a:gd name="connsiteX1" fmla="*/ 0 w 2500412"/>
              <a:gd name="connsiteY1" fmla="*/ 0 h 574026"/>
              <a:gd name="connsiteX0" fmla="*/ 2500412 w 2500412"/>
              <a:gd name="connsiteY0" fmla="*/ 518678 h 518678"/>
              <a:gd name="connsiteX1" fmla="*/ 0 w 2500412"/>
              <a:gd name="connsiteY1" fmla="*/ 0 h 518678"/>
              <a:gd name="connsiteX0" fmla="*/ 2500412 w 2500412"/>
              <a:gd name="connsiteY0" fmla="*/ 518678 h 518678"/>
              <a:gd name="connsiteX1" fmla="*/ 0 w 2500412"/>
              <a:gd name="connsiteY1" fmla="*/ 0 h 51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0412" h="518678">
                <a:moveTo>
                  <a:pt x="2500412" y="518678"/>
                </a:moveTo>
                <a:cubicBezTo>
                  <a:pt x="1683530" y="453204"/>
                  <a:pt x="902818" y="8291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56000" y="37211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85+ extended to single ages in 85-99</a:t>
            </a:r>
            <a:endParaRPr lang="en-US" sz="1600" dirty="0"/>
          </a:p>
        </p:txBody>
      </p:sp>
      <p:cxnSp>
        <p:nvCxnSpPr>
          <p:cNvPr id="95" name="Straight Arrow Connector 94"/>
          <p:cNvCxnSpPr>
            <a:stCxn id="94" idx="1"/>
          </p:cNvCxnSpPr>
          <p:nvPr/>
        </p:nvCxnSpPr>
        <p:spPr>
          <a:xfrm flipH="1" flipV="1">
            <a:off x="3124200" y="3886200"/>
            <a:ext cx="431800" cy="4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38100" y="2413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</a:t>
            </a:r>
          </a:p>
          <a:p>
            <a:r>
              <a:rPr lang="en-US" dirty="0" smtClean="0"/>
              <a:t>used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06400" y="1905000"/>
            <a:ext cx="698500" cy="622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93700" y="3035300"/>
            <a:ext cx="571500" cy="812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4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83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radivot</dc:creator>
  <cp:lastModifiedBy>Radivoyevitch, Tomas</cp:lastModifiedBy>
  <cp:revision>44</cp:revision>
  <dcterms:created xsi:type="dcterms:W3CDTF">2006-08-16T00:00:00Z</dcterms:created>
  <dcterms:modified xsi:type="dcterms:W3CDTF">2016-01-05T13:46:55Z</dcterms:modified>
</cp:coreProperties>
</file>