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8" r:id="rId5"/>
  </p:sldIdLst>
  <p:sldSz cx="10058400" cy="15544800"/>
  <p:notesSz cx="6858000" cy="9144000"/>
  <p:defaultTextStyle>
    <a:defPPr>
      <a:defRPr lang="en-US"/>
    </a:defPPr>
    <a:lvl1pPr marL="0" algn="l" defTabSz="914179" rtl="0" eaLnBrk="1" latinLnBrk="0" hangingPunct="1">
      <a:defRPr sz="1798" kern="1200">
        <a:solidFill>
          <a:schemeClr val="tx1"/>
        </a:solidFill>
        <a:latin typeface="+mn-lt"/>
        <a:ea typeface="+mn-ea"/>
        <a:cs typeface="+mn-cs"/>
      </a:defRPr>
    </a:lvl1pPr>
    <a:lvl2pPr marL="457089" algn="l" defTabSz="914179" rtl="0" eaLnBrk="1" latinLnBrk="0" hangingPunct="1">
      <a:defRPr sz="1798" kern="1200">
        <a:solidFill>
          <a:schemeClr val="tx1"/>
        </a:solidFill>
        <a:latin typeface="+mn-lt"/>
        <a:ea typeface="+mn-ea"/>
        <a:cs typeface="+mn-cs"/>
      </a:defRPr>
    </a:lvl2pPr>
    <a:lvl3pPr marL="914179" algn="l" defTabSz="914179" rtl="0" eaLnBrk="1" latinLnBrk="0" hangingPunct="1">
      <a:defRPr sz="1798" kern="1200">
        <a:solidFill>
          <a:schemeClr val="tx1"/>
        </a:solidFill>
        <a:latin typeface="+mn-lt"/>
        <a:ea typeface="+mn-ea"/>
        <a:cs typeface="+mn-cs"/>
      </a:defRPr>
    </a:lvl3pPr>
    <a:lvl4pPr marL="1371268" algn="l" defTabSz="914179" rtl="0" eaLnBrk="1" latinLnBrk="0" hangingPunct="1">
      <a:defRPr sz="1798" kern="1200">
        <a:solidFill>
          <a:schemeClr val="tx1"/>
        </a:solidFill>
        <a:latin typeface="+mn-lt"/>
        <a:ea typeface="+mn-ea"/>
        <a:cs typeface="+mn-cs"/>
      </a:defRPr>
    </a:lvl4pPr>
    <a:lvl5pPr marL="1828356" algn="l" defTabSz="914179" rtl="0" eaLnBrk="1" latinLnBrk="0" hangingPunct="1">
      <a:defRPr sz="1798" kern="1200">
        <a:solidFill>
          <a:schemeClr val="tx1"/>
        </a:solidFill>
        <a:latin typeface="+mn-lt"/>
        <a:ea typeface="+mn-ea"/>
        <a:cs typeface="+mn-cs"/>
      </a:defRPr>
    </a:lvl5pPr>
    <a:lvl6pPr marL="2285446" algn="l" defTabSz="914179" rtl="0" eaLnBrk="1" latinLnBrk="0" hangingPunct="1">
      <a:defRPr sz="1798" kern="1200">
        <a:solidFill>
          <a:schemeClr val="tx1"/>
        </a:solidFill>
        <a:latin typeface="+mn-lt"/>
        <a:ea typeface="+mn-ea"/>
        <a:cs typeface="+mn-cs"/>
      </a:defRPr>
    </a:lvl6pPr>
    <a:lvl7pPr marL="2742535" algn="l" defTabSz="914179" rtl="0" eaLnBrk="1" latinLnBrk="0" hangingPunct="1">
      <a:defRPr sz="1798" kern="1200">
        <a:solidFill>
          <a:schemeClr val="tx1"/>
        </a:solidFill>
        <a:latin typeface="+mn-lt"/>
        <a:ea typeface="+mn-ea"/>
        <a:cs typeface="+mn-cs"/>
      </a:defRPr>
    </a:lvl7pPr>
    <a:lvl8pPr marL="3199624" algn="l" defTabSz="914179" rtl="0" eaLnBrk="1" latinLnBrk="0" hangingPunct="1">
      <a:defRPr sz="1798" kern="1200">
        <a:solidFill>
          <a:schemeClr val="tx1"/>
        </a:solidFill>
        <a:latin typeface="+mn-lt"/>
        <a:ea typeface="+mn-ea"/>
        <a:cs typeface="+mn-cs"/>
      </a:defRPr>
    </a:lvl8pPr>
    <a:lvl9pPr marL="3656713" algn="l" defTabSz="914179"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15:guide id="1" pos="6072" userDrawn="1">
          <p15:clr>
            <a:srgbClr val="A4A3A4"/>
          </p15:clr>
        </p15:guide>
        <p15:guide id="2" orient="horz" pos="3960" userDrawn="1">
          <p15:clr>
            <a:srgbClr val="A4A3A4"/>
          </p15:clr>
        </p15:guide>
        <p15:guide id="3" pos="3168" userDrawn="1">
          <p15:clr>
            <a:srgbClr val="A4A3A4"/>
          </p15:clr>
        </p15:guide>
        <p15:guide id="4" pos="3268" userDrawn="1">
          <p15:clr>
            <a:srgbClr val="A4A3A4"/>
          </p15:clr>
        </p15:guide>
        <p15:guide id="5" orient="horz" pos="90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Richlinski" initials="BR" lastIdx="1" clrIdx="0">
    <p:extLst>
      <p:ext uri="{19B8F6BF-5375-455C-9EA6-DF929625EA0E}">
        <p15:presenceInfo xmlns:p15="http://schemas.microsoft.com/office/powerpoint/2012/main" userId="42149df9524631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9"/>
    <a:srgbClr val="176691"/>
    <a:srgbClr val="2D8CB4"/>
    <a:srgbClr val="2834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7" autoAdjust="0"/>
    <p:restoredTop sz="81669" autoAdjust="0"/>
  </p:normalViewPr>
  <p:slideViewPr>
    <p:cSldViewPr snapToGrid="0">
      <p:cViewPr>
        <p:scale>
          <a:sx n="71" d="100"/>
          <a:sy n="71" d="100"/>
        </p:scale>
        <p:origin x="804" y="-1692"/>
      </p:cViewPr>
      <p:guideLst>
        <p:guide pos="6072"/>
        <p:guide orient="horz" pos="3960"/>
        <p:guide pos="3168"/>
        <p:guide pos="3268"/>
        <p:guide orient="horz" pos="9096"/>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55FD7-C63A-4BFE-8135-BC6B9C12B6BF}" type="datetimeFigureOut">
              <a:rPr lang="en-US" smtClean="0"/>
              <a:t>12/13/2020</a:t>
            </a:fld>
            <a:endParaRPr lang="en-US"/>
          </a:p>
        </p:txBody>
      </p:sp>
      <p:sp>
        <p:nvSpPr>
          <p:cNvPr id="4" name="Slide Image Placeholder 3"/>
          <p:cNvSpPr>
            <a:spLocks noGrp="1" noRot="1" noChangeAspect="1"/>
          </p:cNvSpPr>
          <p:nvPr>
            <p:ph type="sldImg" idx="2"/>
          </p:nvPr>
        </p:nvSpPr>
        <p:spPr>
          <a:xfrm>
            <a:off x="2430463" y="1143000"/>
            <a:ext cx="199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1562D-188C-4AA3-A32D-F5FA17118A44}" type="slidenum">
              <a:rPr lang="en-US" smtClean="0"/>
              <a:t>‹#›</a:t>
            </a:fld>
            <a:endParaRPr lang="en-US"/>
          </a:p>
        </p:txBody>
      </p:sp>
    </p:spTree>
    <p:extLst>
      <p:ext uri="{BB962C8B-B14F-4D97-AF65-F5344CB8AC3E}">
        <p14:creationId xmlns:p14="http://schemas.microsoft.com/office/powerpoint/2010/main" val="213064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11562D-188C-4AA3-A32D-F5FA17118A44}" type="slidenum">
              <a:rPr lang="en-US" smtClean="0"/>
              <a:t>1</a:t>
            </a:fld>
            <a:endParaRPr lang="en-US"/>
          </a:p>
        </p:txBody>
      </p:sp>
    </p:spTree>
    <p:extLst>
      <p:ext uri="{BB962C8B-B14F-4D97-AF65-F5344CB8AC3E}">
        <p14:creationId xmlns:p14="http://schemas.microsoft.com/office/powerpoint/2010/main" val="407518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EDBA6C6-E69A-4D0D-B0EA-57BAE62B15C6}"/>
              </a:ext>
            </a:extLst>
          </p:cNvPr>
          <p:cNvSpPr>
            <a:spLocks noGrp="1"/>
          </p:cNvSpPr>
          <p:nvPr>
            <p:ph type="pic" sz="quarter" idx="10" hasCustomPrompt="1"/>
          </p:nvPr>
        </p:nvSpPr>
        <p:spPr>
          <a:xfrm>
            <a:off x="0" y="0"/>
            <a:ext cx="10058400" cy="15544800"/>
          </a:xfrm>
          <a:solidFill>
            <a:schemeClr val="tx1">
              <a:lumMod val="85000"/>
              <a:lumOff val="15000"/>
            </a:schemeClr>
          </a:solidFill>
        </p:spPr>
        <p:txBody>
          <a:bodyPr anchor="ctr"/>
          <a:lstStyle>
            <a:lvl1pPr marL="0" indent="0" algn="ctr">
              <a:buNone/>
              <a:defRPr>
                <a:solidFill>
                  <a:schemeClr val="bg1"/>
                </a:solidFill>
                <a:latin typeface="+mj-lt"/>
                <a:cs typeface="Posterama" panose="020B0504020200020000" pitchFamily="34" charset="0"/>
              </a:defRPr>
            </a:lvl1pPr>
          </a:lstStyle>
          <a:p>
            <a:r>
              <a:rPr lang="en-US" dirty="0"/>
              <a:t>Add image</a:t>
            </a:r>
          </a:p>
        </p:txBody>
      </p:sp>
      <p:sp>
        <p:nvSpPr>
          <p:cNvPr id="2" name="Title 1">
            <a:extLst>
              <a:ext uri="{FF2B5EF4-FFF2-40B4-BE49-F238E27FC236}">
                <a16:creationId xmlns:a16="http://schemas.microsoft.com/office/drawing/2014/main" id="{9BB225E7-242D-4A83-8AB4-AC0331CBCB9F}"/>
              </a:ext>
            </a:extLst>
          </p:cNvPr>
          <p:cNvSpPr>
            <a:spLocks noGrp="1"/>
          </p:cNvSpPr>
          <p:nvPr>
            <p:ph type="ctrTitle" hasCustomPrompt="1"/>
          </p:nvPr>
        </p:nvSpPr>
        <p:spPr>
          <a:xfrm>
            <a:off x="381000" y="1127138"/>
            <a:ext cx="9220200" cy="1950119"/>
          </a:xfrm>
        </p:spPr>
        <p:txBody>
          <a:bodyPr anchor="b">
            <a:normAutofit/>
          </a:bodyPr>
          <a:lstStyle>
            <a:lvl1pPr algn="l">
              <a:defRPr sz="11000" b="1">
                <a:solidFill>
                  <a:schemeClr val="bg1"/>
                </a:solidFill>
                <a:latin typeface="+mn-lt"/>
                <a:ea typeface="HGGothicE" panose="020B0909000000000000" pitchFamily="49" charset="-128"/>
                <a:cs typeface="Posterama" panose="020B0504020200020000" pitchFamily="34" charset="0"/>
              </a:defRPr>
            </a:lvl1pPr>
          </a:lstStyle>
          <a:p>
            <a:r>
              <a:rPr lang="en-US" dirty="0"/>
              <a:t>TITLE</a:t>
            </a:r>
          </a:p>
        </p:txBody>
      </p:sp>
      <p:sp>
        <p:nvSpPr>
          <p:cNvPr id="14" name="Text Placeholder 13">
            <a:extLst>
              <a:ext uri="{FF2B5EF4-FFF2-40B4-BE49-F238E27FC236}">
                <a16:creationId xmlns:a16="http://schemas.microsoft.com/office/drawing/2014/main" id="{3CD960E4-D317-41EA-92FD-499084FF4C9C}"/>
              </a:ext>
            </a:extLst>
          </p:cNvPr>
          <p:cNvSpPr>
            <a:spLocks noGrp="1"/>
          </p:cNvSpPr>
          <p:nvPr>
            <p:ph type="body" sz="quarter" idx="11" hasCustomPrompt="1"/>
          </p:nvPr>
        </p:nvSpPr>
        <p:spPr>
          <a:xfrm>
            <a:off x="516890" y="505143"/>
            <a:ext cx="4754880" cy="501423"/>
          </a:xfrm>
        </p:spPr>
        <p:txBody>
          <a:bodyPr anchor="b">
            <a:noAutofit/>
          </a:bodyPr>
          <a:lstStyle>
            <a:lvl1pPr marL="0" indent="0" algn="l">
              <a:buNone/>
              <a:defRPr sz="2400">
                <a:solidFill>
                  <a:schemeClr val="bg1"/>
                </a:solidFill>
                <a:latin typeface="+mj-lt"/>
                <a:cs typeface="Posterama" panose="020B0504020200020000" pitchFamily="34" charset="0"/>
              </a:defRPr>
            </a:lvl1pPr>
            <a:lvl2pPr marL="636177" indent="0" algn="ctr">
              <a:buNone/>
              <a:defRPr sz="2000">
                <a:solidFill>
                  <a:schemeClr val="bg1"/>
                </a:solidFill>
              </a:defRPr>
            </a:lvl2pPr>
            <a:lvl3pPr marL="1272355" indent="0" algn="ctr">
              <a:buNone/>
              <a:defRPr sz="2000">
                <a:solidFill>
                  <a:schemeClr val="bg1"/>
                </a:solidFill>
              </a:defRPr>
            </a:lvl3pPr>
            <a:lvl4pPr marL="1908532" indent="0" algn="ctr">
              <a:buNone/>
              <a:defRPr sz="2000">
                <a:solidFill>
                  <a:schemeClr val="bg1"/>
                </a:solidFill>
              </a:defRPr>
            </a:lvl4pPr>
            <a:lvl5pPr marL="2544710" indent="0" algn="ctr">
              <a:buNone/>
              <a:defRPr sz="2000">
                <a:solidFill>
                  <a:schemeClr val="bg1"/>
                </a:solidFill>
              </a:defRPr>
            </a:lvl5pPr>
          </a:lstStyle>
          <a:p>
            <a:pPr lvl="0"/>
            <a:r>
              <a:rPr lang="en-US" dirty="0"/>
              <a:t>CLICK TO ADD YOUR TEXT </a:t>
            </a:r>
          </a:p>
        </p:txBody>
      </p:sp>
    </p:spTree>
    <p:extLst>
      <p:ext uri="{BB962C8B-B14F-4D97-AF65-F5344CB8AC3E}">
        <p14:creationId xmlns:p14="http://schemas.microsoft.com/office/powerpoint/2010/main" val="890844256"/>
      </p:ext>
    </p:extLst>
  </p:cSld>
  <p:clrMapOvr>
    <a:masterClrMapping/>
  </p:clrMapOvr>
  <p:extLst>
    <p:ext uri="{DCECCB84-F9BA-43D5-87BE-67443E8EF086}">
      <p15:sldGuideLst xmlns:p15="http://schemas.microsoft.com/office/powerpoint/2012/main">
        <p15:guide id="1" orient="horz" pos="4896" userDrawn="1">
          <p15:clr>
            <a:srgbClr val="FBAE40"/>
          </p15:clr>
        </p15:guide>
        <p15:guide id="2" pos="288" userDrawn="1">
          <p15:clr>
            <a:srgbClr val="FBAE40"/>
          </p15:clr>
        </p15:guide>
        <p15:guide id="3" pos="6048"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FD534-551D-4853-B009-6CE3AE8684F1}"/>
              </a:ext>
            </a:extLst>
          </p:cNvPr>
          <p:cNvSpPr>
            <a:spLocks noGrp="1"/>
          </p:cNvSpPr>
          <p:nvPr>
            <p:ph type="title"/>
          </p:nvPr>
        </p:nvSpPr>
        <p:spPr>
          <a:xfrm>
            <a:off x="691517" y="827621"/>
            <a:ext cx="867537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0F36324-F194-460C-9BA6-98A64B0878AF}"/>
              </a:ext>
            </a:extLst>
          </p:cNvPr>
          <p:cNvSpPr>
            <a:spLocks noGrp="1"/>
          </p:cNvSpPr>
          <p:nvPr>
            <p:ph type="body" idx="1"/>
          </p:nvPr>
        </p:nvSpPr>
        <p:spPr>
          <a:xfrm>
            <a:off x="691517" y="4138085"/>
            <a:ext cx="8675370" cy="986303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20359820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272355" rtl="0" eaLnBrk="1" latinLnBrk="0" hangingPunct="1">
        <a:lnSpc>
          <a:spcPct val="90000"/>
        </a:lnSpc>
        <a:spcBef>
          <a:spcPct val="0"/>
        </a:spcBef>
        <a:buNone/>
        <a:defRPr sz="5400" b="1" kern="1200">
          <a:solidFill>
            <a:schemeClr val="tx1"/>
          </a:solidFill>
          <a:latin typeface="+mj-lt"/>
          <a:ea typeface="+mj-ea"/>
          <a:cs typeface="Posterama" panose="020B0504020200020000" pitchFamily="34" charset="0"/>
        </a:defRPr>
      </a:lvl1pPr>
    </p:titleStyle>
    <p:bodyStyle>
      <a:lvl1pPr marL="0" indent="0" algn="l" defTabSz="1272355" rtl="0" eaLnBrk="1" latinLnBrk="0" hangingPunct="1">
        <a:lnSpc>
          <a:spcPct val="90000"/>
        </a:lnSpc>
        <a:spcBef>
          <a:spcPts val="1391"/>
        </a:spcBef>
        <a:buFont typeface="Arial" panose="020B0604020202020204" pitchFamily="34" charset="0"/>
        <a:buNone/>
        <a:defRPr sz="3896" kern="1200">
          <a:solidFill>
            <a:schemeClr val="tx1"/>
          </a:solidFill>
          <a:latin typeface="+mn-lt"/>
          <a:ea typeface="+mn-ea"/>
          <a:cs typeface="Posterama" panose="020B0504020200020000" pitchFamily="34" charset="0"/>
        </a:defRPr>
      </a:lvl1pPr>
      <a:lvl2pPr marL="636177" indent="0" algn="l" defTabSz="1272355" rtl="0" eaLnBrk="1" latinLnBrk="0" hangingPunct="1">
        <a:lnSpc>
          <a:spcPct val="90000"/>
        </a:lnSpc>
        <a:spcBef>
          <a:spcPts val="696"/>
        </a:spcBef>
        <a:buFont typeface="Arial" panose="020B0604020202020204" pitchFamily="34" charset="0"/>
        <a:buNone/>
        <a:defRPr sz="3339" kern="1200">
          <a:solidFill>
            <a:schemeClr val="tx1"/>
          </a:solidFill>
          <a:latin typeface="Posterama" panose="020B0504020200020000" pitchFamily="34" charset="0"/>
          <a:ea typeface="+mn-ea"/>
          <a:cs typeface="Posterama" panose="020B0504020200020000" pitchFamily="34" charset="0"/>
        </a:defRPr>
      </a:lvl2pPr>
      <a:lvl3pPr marL="1272355" indent="0" algn="l" defTabSz="1272355" rtl="0" eaLnBrk="1" latinLnBrk="0" hangingPunct="1">
        <a:lnSpc>
          <a:spcPct val="90000"/>
        </a:lnSpc>
        <a:spcBef>
          <a:spcPts val="696"/>
        </a:spcBef>
        <a:buFont typeface="Arial" panose="020B0604020202020204" pitchFamily="34" charset="0"/>
        <a:buNone/>
        <a:defRPr sz="2783" kern="1200">
          <a:solidFill>
            <a:schemeClr val="tx1"/>
          </a:solidFill>
          <a:latin typeface="Posterama" panose="020B0504020200020000" pitchFamily="34" charset="0"/>
          <a:ea typeface="+mn-ea"/>
          <a:cs typeface="Posterama" panose="020B0504020200020000" pitchFamily="34" charset="0"/>
        </a:defRPr>
      </a:lvl3pPr>
      <a:lvl4pPr marL="1908532" indent="0" algn="l" defTabSz="1272355" rtl="0" eaLnBrk="1" latinLnBrk="0" hangingPunct="1">
        <a:lnSpc>
          <a:spcPct val="90000"/>
        </a:lnSpc>
        <a:spcBef>
          <a:spcPts val="696"/>
        </a:spcBef>
        <a:buFont typeface="Arial" panose="020B0604020202020204" pitchFamily="34" charset="0"/>
        <a:buNone/>
        <a:defRPr sz="2505" kern="1200">
          <a:solidFill>
            <a:schemeClr val="tx1"/>
          </a:solidFill>
          <a:latin typeface="Posterama" panose="020B0504020200020000" pitchFamily="34" charset="0"/>
          <a:ea typeface="+mn-ea"/>
          <a:cs typeface="Posterama" panose="020B0504020200020000" pitchFamily="34" charset="0"/>
        </a:defRPr>
      </a:lvl4pPr>
      <a:lvl5pPr marL="2544710" indent="0" algn="l" defTabSz="1272355" rtl="0" eaLnBrk="1" latinLnBrk="0" hangingPunct="1">
        <a:lnSpc>
          <a:spcPct val="90000"/>
        </a:lnSpc>
        <a:spcBef>
          <a:spcPts val="696"/>
        </a:spcBef>
        <a:buFont typeface="Arial" panose="020B0604020202020204" pitchFamily="34" charset="0"/>
        <a:buNone/>
        <a:defRPr sz="2505" kern="1200">
          <a:solidFill>
            <a:schemeClr val="tx1"/>
          </a:solidFill>
          <a:latin typeface="Posterama" panose="020B0504020200020000" pitchFamily="34" charset="0"/>
          <a:ea typeface="+mn-ea"/>
          <a:cs typeface="Posterama" panose="020B0504020200020000" pitchFamily="34" charset="0"/>
        </a:defRPr>
      </a:lvl5pPr>
      <a:lvl6pPr marL="3498976" indent="-318089" algn="l" defTabSz="1272355" rtl="0" eaLnBrk="1" latinLnBrk="0" hangingPunct="1">
        <a:lnSpc>
          <a:spcPct val="90000"/>
        </a:lnSpc>
        <a:spcBef>
          <a:spcPts val="696"/>
        </a:spcBef>
        <a:buFont typeface="Arial" panose="020B0604020202020204" pitchFamily="34" charset="0"/>
        <a:buChar char="•"/>
        <a:defRPr sz="2505" kern="1200">
          <a:solidFill>
            <a:schemeClr val="tx1"/>
          </a:solidFill>
          <a:latin typeface="+mn-lt"/>
          <a:ea typeface="+mn-ea"/>
          <a:cs typeface="+mn-cs"/>
        </a:defRPr>
      </a:lvl6pPr>
      <a:lvl7pPr marL="4135153" indent="-318089" algn="l" defTabSz="1272355" rtl="0" eaLnBrk="1" latinLnBrk="0" hangingPunct="1">
        <a:lnSpc>
          <a:spcPct val="90000"/>
        </a:lnSpc>
        <a:spcBef>
          <a:spcPts val="696"/>
        </a:spcBef>
        <a:buFont typeface="Arial" panose="020B0604020202020204" pitchFamily="34" charset="0"/>
        <a:buChar char="•"/>
        <a:defRPr sz="2505" kern="1200">
          <a:solidFill>
            <a:schemeClr val="tx1"/>
          </a:solidFill>
          <a:latin typeface="+mn-lt"/>
          <a:ea typeface="+mn-ea"/>
          <a:cs typeface="+mn-cs"/>
        </a:defRPr>
      </a:lvl7pPr>
      <a:lvl8pPr marL="4771331" indent="-318089" algn="l" defTabSz="1272355" rtl="0" eaLnBrk="1" latinLnBrk="0" hangingPunct="1">
        <a:lnSpc>
          <a:spcPct val="90000"/>
        </a:lnSpc>
        <a:spcBef>
          <a:spcPts val="696"/>
        </a:spcBef>
        <a:buFont typeface="Arial" panose="020B0604020202020204" pitchFamily="34" charset="0"/>
        <a:buChar char="•"/>
        <a:defRPr sz="2505" kern="1200">
          <a:solidFill>
            <a:schemeClr val="tx1"/>
          </a:solidFill>
          <a:latin typeface="+mn-lt"/>
          <a:ea typeface="+mn-ea"/>
          <a:cs typeface="+mn-cs"/>
        </a:defRPr>
      </a:lvl8pPr>
      <a:lvl9pPr marL="5407509" indent="-318089" algn="l" defTabSz="1272355" rtl="0" eaLnBrk="1" latinLnBrk="0" hangingPunct="1">
        <a:lnSpc>
          <a:spcPct val="90000"/>
        </a:lnSpc>
        <a:spcBef>
          <a:spcPts val="696"/>
        </a:spcBef>
        <a:buFont typeface="Arial" panose="020B0604020202020204" pitchFamily="34" charset="0"/>
        <a:buChar char="•"/>
        <a:defRPr sz="2505" kern="1200">
          <a:solidFill>
            <a:schemeClr val="tx1"/>
          </a:solidFill>
          <a:latin typeface="+mn-lt"/>
          <a:ea typeface="+mn-ea"/>
          <a:cs typeface="+mn-cs"/>
        </a:defRPr>
      </a:lvl9pPr>
    </p:bodyStyle>
    <p:otherStyle>
      <a:defPPr>
        <a:defRPr lang="en-US"/>
      </a:defPPr>
      <a:lvl1pPr marL="0" algn="l" defTabSz="1272355" rtl="0" eaLnBrk="1" latinLnBrk="0" hangingPunct="1">
        <a:defRPr sz="2505" kern="1200">
          <a:solidFill>
            <a:schemeClr val="tx1"/>
          </a:solidFill>
          <a:latin typeface="+mn-lt"/>
          <a:ea typeface="+mn-ea"/>
          <a:cs typeface="+mn-cs"/>
        </a:defRPr>
      </a:lvl1pPr>
      <a:lvl2pPr marL="636177" algn="l" defTabSz="1272355" rtl="0" eaLnBrk="1" latinLnBrk="0" hangingPunct="1">
        <a:defRPr sz="2505" kern="1200">
          <a:solidFill>
            <a:schemeClr val="tx1"/>
          </a:solidFill>
          <a:latin typeface="+mn-lt"/>
          <a:ea typeface="+mn-ea"/>
          <a:cs typeface="+mn-cs"/>
        </a:defRPr>
      </a:lvl2pPr>
      <a:lvl3pPr marL="1272355" algn="l" defTabSz="1272355" rtl="0" eaLnBrk="1" latinLnBrk="0" hangingPunct="1">
        <a:defRPr sz="2505" kern="1200">
          <a:solidFill>
            <a:schemeClr val="tx1"/>
          </a:solidFill>
          <a:latin typeface="+mn-lt"/>
          <a:ea typeface="+mn-ea"/>
          <a:cs typeface="+mn-cs"/>
        </a:defRPr>
      </a:lvl3pPr>
      <a:lvl4pPr marL="1908532" algn="l" defTabSz="1272355" rtl="0" eaLnBrk="1" latinLnBrk="0" hangingPunct="1">
        <a:defRPr sz="2505" kern="1200">
          <a:solidFill>
            <a:schemeClr val="tx1"/>
          </a:solidFill>
          <a:latin typeface="+mn-lt"/>
          <a:ea typeface="+mn-ea"/>
          <a:cs typeface="+mn-cs"/>
        </a:defRPr>
      </a:lvl4pPr>
      <a:lvl5pPr marL="2544710" algn="l" defTabSz="1272355" rtl="0" eaLnBrk="1" latinLnBrk="0" hangingPunct="1">
        <a:defRPr sz="2505" kern="1200">
          <a:solidFill>
            <a:schemeClr val="tx1"/>
          </a:solidFill>
          <a:latin typeface="+mn-lt"/>
          <a:ea typeface="+mn-ea"/>
          <a:cs typeface="+mn-cs"/>
        </a:defRPr>
      </a:lvl5pPr>
      <a:lvl6pPr marL="3180887" algn="l" defTabSz="1272355" rtl="0" eaLnBrk="1" latinLnBrk="0" hangingPunct="1">
        <a:defRPr sz="2505" kern="1200">
          <a:solidFill>
            <a:schemeClr val="tx1"/>
          </a:solidFill>
          <a:latin typeface="+mn-lt"/>
          <a:ea typeface="+mn-ea"/>
          <a:cs typeface="+mn-cs"/>
        </a:defRPr>
      </a:lvl6pPr>
      <a:lvl7pPr marL="3817065" algn="l" defTabSz="1272355" rtl="0" eaLnBrk="1" latinLnBrk="0" hangingPunct="1">
        <a:defRPr sz="2505" kern="1200">
          <a:solidFill>
            <a:schemeClr val="tx1"/>
          </a:solidFill>
          <a:latin typeface="+mn-lt"/>
          <a:ea typeface="+mn-ea"/>
          <a:cs typeface="+mn-cs"/>
        </a:defRPr>
      </a:lvl7pPr>
      <a:lvl8pPr marL="4453242" algn="l" defTabSz="1272355" rtl="0" eaLnBrk="1" latinLnBrk="0" hangingPunct="1">
        <a:defRPr sz="2505" kern="1200">
          <a:solidFill>
            <a:schemeClr val="tx1"/>
          </a:solidFill>
          <a:latin typeface="+mn-lt"/>
          <a:ea typeface="+mn-ea"/>
          <a:cs typeface="+mn-cs"/>
        </a:defRPr>
      </a:lvl8pPr>
      <a:lvl9pPr marL="5089419" algn="l" defTabSz="1272355" rtl="0" eaLnBrk="1" latinLnBrk="0" hangingPunct="1">
        <a:defRPr sz="25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96" userDrawn="1">
          <p15:clr>
            <a:srgbClr val="F26B43"/>
          </p15:clr>
        </p15:guide>
        <p15:guide id="2" pos="316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flickr.com/photos/10710442@N08" TargetMode="External"/><Relationship Id="rId3" Type="http://schemas.openxmlformats.org/officeDocument/2006/relationships/image" Target="../media/image1.png"/><Relationship Id="rId7" Type="http://schemas.openxmlformats.org/officeDocument/2006/relationships/hyperlink" Target="https://www.flickr.com/photos/10710442@N08/554819394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reusefull.org/" TargetMode="External"/><Relationship Id="rId5" Type="http://schemas.openxmlformats.org/officeDocument/2006/relationships/hyperlink" Target="https://ethics.acm.org/" TargetMode="External"/><Relationship Id="rId10" Type="http://schemas.openxmlformats.org/officeDocument/2006/relationships/image" Target="../media/image2.jpg"/><Relationship Id="rId4" Type="http://schemas.microsoft.com/office/2007/relationships/hdphoto" Target="../media/hdphoto1.wdp"/><Relationship Id="rId9" Type="http://schemas.openxmlformats.org/officeDocument/2006/relationships/hyperlink" Target="https://search.creativecommons.org/photos/9450542e-dcd4-44ff-985c-1f7b76bc11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pic>
        <p:nvPicPr>
          <p:cNvPr id="36" name="Picture Placeholder 35" descr="Shape&#10;&#10;Description automatically generated">
            <a:extLst>
              <a:ext uri="{FF2B5EF4-FFF2-40B4-BE49-F238E27FC236}">
                <a16:creationId xmlns:a16="http://schemas.microsoft.com/office/drawing/2014/main" id="{8CD78682-52E3-4B30-9D8D-F9193C9BB2F9}"/>
              </a:ext>
            </a:extLst>
          </p:cNvPr>
          <p:cNvPicPr>
            <a:picLocks noGrp="1" noChangeAspect="1"/>
          </p:cNvPicPr>
          <p:nvPr>
            <p:ph type="pic" sz="quarter" idx="10"/>
          </p:nvPr>
        </p:nvPicPr>
        <p:blipFill>
          <a:blip r:embed="rId3">
            <a:alphaModFix amt="20000"/>
            <a:extLst>
              <a:ext uri="{BEBA8EAE-BF5A-486C-A8C5-ECC9F3942E4B}">
                <a14:imgProps xmlns:a14="http://schemas.microsoft.com/office/drawing/2010/main">
                  <a14:imgLayer r:embed="rId4">
                    <a14:imgEffect>
                      <a14:colorTemperature colorTemp="11500"/>
                    </a14:imgEffect>
                    <a14:imgEffect>
                      <a14:saturation sat="54000"/>
                    </a14:imgEffect>
                  </a14:imgLayer>
                </a14:imgProps>
              </a:ext>
            </a:extLst>
          </a:blip>
          <a:srcRect l="27979" r="27979"/>
          <a:stretch>
            <a:fillRect/>
          </a:stretch>
        </p:blipFill>
        <p:spPr>
          <a:xfrm>
            <a:off x="0" y="0"/>
            <a:ext cx="10058400" cy="15544800"/>
          </a:xfrm>
          <a:solidFill>
            <a:schemeClr val="bg1">
              <a:alpha val="0"/>
            </a:schemeClr>
          </a:solidFill>
        </p:spPr>
      </p:pic>
      <p:sp>
        <p:nvSpPr>
          <p:cNvPr id="8" name="Title 7">
            <a:extLst>
              <a:ext uri="{FF2B5EF4-FFF2-40B4-BE49-F238E27FC236}">
                <a16:creationId xmlns:a16="http://schemas.microsoft.com/office/drawing/2014/main" id="{6E27F92B-EA29-4466-AA7A-CCE36030EB17}"/>
              </a:ext>
            </a:extLst>
          </p:cNvPr>
          <p:cNvSpPr>
            <a:spLocks noGrp="1"/>
          </p:cNvSpPr>
          <p:nvPr>
            <p:ph type="ctrTitle"/>
          </p:nvPr>
        </p:nvSpPr>
        <p:spPr>
          <a:xfrm>
            <a:off x="407919" y="390814"/>
            <a:ext cx="9220200" cy="810518"/>
          </a:xfrm>
        </p:spPr>
        <p:txBody>
          <a:bodyPr>
            <a:normAutofit/>
          </a:bodyPr>
          <a:lstStyle/>
          <a:p>
            <a:pPr algn="ctr"/>
            <a:r>
              <a:rPr lang="en-US" sz="3600" dirty="0">
                <a:solidFill>
                  <a:schemeClr val="tx1"/>
                </a:solidFill>
              </a:rPr>
              <a:t>My Work With </a:t>
            </a:r>
            <a:r>
              <a:rPr lang="en-US" sz="3600" dirty="0" err="1">
                <a:solidFill>
                  <a:schemeClr val="tx1"/>
                </a:solidFill>
              </a:rPr>
              <a:t>Re.Use.Full</a:t>
            </a:r>
            <a:endParaRPr lang="en-US" sz="3600" dirty="0">
              <a:solidFill>
                <a:schemeClr val="tx1"/>
              </a:solidFill>
            </a:endParaRPr>
          </a:p>
        </p:txBody>
      </p:sp>
      <p:sp>
        <p:nvSpPr>
          <p:cNvPr id="13" name="Text Placeholder 12">
            <a:extLst>
              <a:ext uri="{FF2B5EF4-FFF2-40B4-BE49-F238E27FC236}">
                <a16:creationId xmlns:a16="http://schemas.microsoft.com/office/drawing/2014/main" id="{B9DC58F9-BD8D-4D8E-B061-0526877C290C}"/>
              </a:ext>
            </a:extLst>
          </p:cNvPr>
          <p:cNvSpPr>
            <a:spLocks noGrp="1"/>
          </p:cNvSpPr>
          <p:nvPr>
            <p:ph type="body" sz="quarter" idx="11"/>
          </p:nvPr>
        </p:nvSpPr>
        <p:spPr>
          <a:xfrm>
            <a:off x="827017" y="1339288"/>
            <a:ext cx="8382001" cy="810518"/>
          </a:xfrm>
        </p:spPr>
        <p:txBody>
          <a:bodyPr/>
          <a:lstStyle/>
          <a:p>
            <a:pPr algn="ctr">
              <a:lnSpc>
                <a:spcPct val="100000"/>
              </a:lnSpc>
              <a:spcBef>
                <a:spcPts val="0"/>
              </a:spcBef>
            </a:pPr>
            <a:r>
              <a:rPr lang="en-US" dirty="0">
                <a:solidFill>
                  <a:schemeClr val="tx1"/>
                </a:solidFill>
              </a:rPr>
              <a:t>Bryan Richlinski</a:t>
            </a:r>
          </a:p>
          <a:p>
            <a:pPr algn="ctr">
              <a:lnSpc>
                <a:spcPct val="100000"/>
              </a:lnSpc>
              <a:spcBef>
                <a:spcPts val="0"/>
              </a:spcBef>
            </a:pPr>
            <a:r>
              <a:rPr lang="en-US" dirty="0">
                <a:solidFill>
                  <a:schemeClr val="tx1"/>
                </a:solidFill>
              </a:rPr>
              <a:t>bdrxbc@umsystem.edu.</a:t>
            </a:r>
            <a:endParaRPr lang="en-US" dirty="0"/>
          </a:p>
        </p:txBody>
      </p:sp>
      <p:sp>
        <p:nvSpPr>
          <p:cNvPr id="15" name="TextBox 14">
            <a:extLst>
              <a:ext uri="{FF2B5EF4-FFF2-40B4-BE49-F238E27FC236}">
                <a16:creationId xmlns:a16="http://schemas.microsoft.com/office/drawing/2014/main" id="{F1E9F77F-78A5-4817-AA20-1B114B72ECD6}"/>
              </a:ext>
            </a:extLst>
          </p:cNvPr>
          <p:cNvSpPr txBox="1"/>
          <p:nvPr/>
        </p:nvSpPr>
        <p:spPr>
          <a:xfrm>
            <a:off x="161365" y="2299196"/>
            <a:ext cx="9220200" cy="13096214"/>
          </a:xfrm>
          <a:prstGeom prst="rect">
            <a:avLst/>
          </a:prstGeom>
          <a:noFill/>
        </p:spPr>
        <p:txBody>
          <a:bodyPr wrap="square" numCol="2" rtlCol="0">
            <a:spAutoFit/>
          </a:bodyPr>
          <a:lstStyle/>
          <a:p>
            <a:pPr marL="285750" indent="-285750">
              <a:buFont typeface="Arial" panose="020B0604020202020204" pitchFamily="34" charset="0"/>
              <a:buChar char="•"/>
            </a:pPr>
            <a:r>
              <a:rPr lang="en-US" b="1" dirty="0"/>
              <a:t>Introduction</a:t>
            </a:r>
            <a:r>
              <a:rPr lang="en-US" dirty="0"/>
              <a:t>: For my community service project I volunteered for reusefull.org a startup charity working under the umbrella of Code for KC.  reusefull.org is a website that helps people planning to donate any lightly used items to a local charity that will take them.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b="1" dirty="0"/>
              <a:t>Contribution</a:t>
            </a:r>
            <a:r>
              <a:rPr lang="en-US" dirty="0"/>
              <a:t>: I started volunteering about 11 weeks ago and have volunteered 1-2 hours of my time each week.  I would estimate the total time I have spent is approximately 13-15 hours. I would contribute by attending weekly zoom meetings and giving what creative input I could regarding the website.  My main position, though, was to create social media content for the organization, mostly on twitter.  I would ensure that they had a minimum of 1 post every day covering topics of recycling, updates about the charity, and upcycling ideas for reusing old items.  </a:t>
            </a:r>
          </a:p>
          <a:p>
            <a:pPr marL="285750" indent="-285750">
              <a:buFont typeface="Arial" panose="020B0604020202020204" pitchFamily="34" charset="0"/>
              <a:buChar char="•"/>
            </a:pPr>
            <a:r>
              <a:rPr lang="en-US" b="1" dirty="0"/>
              <a:t>Ethical Implications:</a:t>
            </a:r>
            <a:r>
              <a:rPr lang="en-US" dirty="0"/>
              <a:t> The purpose of this organization aligns very well with principle 1.1 of the code to “promote environmental sustainability”, as the entire purpose of the organization is to prevent waste by facilitating reuse[1].  As I was creating content it became obvious that I would need to use more photos and visuals for my posts, this made me conscious of section 1.5 of the code: “</a:t>
            </a:r>
            <a:r>
              <a:rPr lang="en-US" sz="1800" b="0" i="0" dirty="0">
                <a:solidFill>
                  <a:srgbClr val="222222"/>
                </a:solidFill>
                <a:effectLst/>
              </a:rPr>
              <a:t>Computing professionals should therefore credit the creators of ideas, inventions, (and) work</a:t>
            </a:r>
            <a:r>
              <a:rPr lang="en-US" dirty="0"/>
              <a:t>” [1].  I avoided any conflict with the code by using images from creative commons and commenting the source provided.  There was one incident that caused me to become more acutely aware of section 1.3 of the code: “Be honest and Trustworthy” [1].  After promoting a pledge created by the non-profit “Keep America Beautiful”, by coincidence I discovered that they were in fact a well disguised corporate greenwashing front.  I was left with the choice of moving on and hoping nobody would notice or crafting an apology and letting people know the mistake I had made.  I immediately crafted an apology, informed my superior of my findings, and allowed them to make the final decision whether to tweet the apology or not.   </a:t>
            </a:r>
          </a:p>
          <a:p>
            <a:pPr marL="285750" indent="-285750">
              <a:buFont typeface="Arial" panose="020B0604020202020204" pitchFamily="34" charset="0"/>
              <a:buChar char="•"/>
            </a:pPr>
            <a:r>
              <a:rPr lang="en-US" b="1" dirty="0"/>
              <a:t>Conclusion</a:t>
            </a:r>
            <a:r>
              <a:rPr lang="en-US" dirty="0"/>
              <a:t>: While creating twitter content for reusefull.com I found that even seemingly mundane tasks can have ethical implications.  Having read the ACM code for this class allowed me to keep ethics and its importance in mind during this volunteer project.  I believe that regularly reviewing the code should become a routine for any professional, no matter how indirectly they are associated with computing. </a:t>
            </a:r>
            <a:endParaRPr lang="en-US" b="1" dirty="0"/>
          </a:p>
          <a:p>
            <a:pPr marL="285750" indent="-285750">
              <a:buFont typeface="Arial" panose="020B0604020202020204" pitchFamily="34" charset="0"/>
              <a:buChar char="•"/>
            </a:pPr>
            <a:r>
              <a:rPr lang="en-US" b="1" dirty="0"/>
              <a:t>References</a:t>
            </a:r>
            <a:r>
              <a:rPr lang="en-US" dirty="0"/>
              <a:t>: </a:t>
            </a:r>
          </a:p>
          <a:p>
            <a:pPr marL="285750" indent="-285750">
              <a:buFont typeface="Arial" panose="020B0604020202020204" pitchFamily="34" charset="0"/>
              <a:buChar char="•"/>
            </a:pPr>
            <a:r>
              <a:rPr lang="en-US" dirty="0"/>
              <a:t>[1] ACM Code of Ethics &amp; Professional Conduct. Association for  Computing Machinery. </a:t>
            </a:r>
            <a:r>
              <a:rPr lang="en-US" dirty="0">
                <a:hlinkClick r:id="rId5"/>
              </a:rPr>
              <a:t>https://ethics.acm.org</a:t>
            </a:r>
            <a:r>
              <a:rPr lang="en-US" dirty="0"/>
              <a:t>, viewed 12/13/2020.</a:t>
            </a:r>
          </a:p>
          <a:p>
            <a:pPr marL="285750" indent="-285750">
              <a:buFont typeface="Arial" panose="020B0604020202020204" pitchFamily="34" charset="0"/>
              <a:buChar char="•"/>
            </a:pPr>
            <a:r>
              <a:rPr lang="en-US" dirty="0"/>
              <a:t>[2] Homepage. </a:t>
            </a:r>
            <a:r>
              <a:rPr lang="en-US" dirty="0" err="1"/>
              <a:t>Re.Use.Full</a:t>
            </a:r>
            <a:r>
              <a:rPr lang="en-US" dirty="0"/>
              <a:t>. </a:t>
            </a:r>
            <a:r>
              <a:rPr lang="en-US" dirty="0">
                <a:hlinkClick r:id="rId6"/>
              </a:rPr>
              <a:t>https://reusefull.org/</a:t>
            </a:r>
            <a:r>
              <a:rPr lang="en-US" dirty="0"/>
              <a:t>, viewed 12/13/2020.</a:t>
            </a:r>
          </a:p>
          <a:p>
            <a:pPr marL="285750" indent="-285750">
              <a:buFont typeface="Arial" panose="020B0604020202020204" pitchFamily="34" charset="0"/>
              <a:buChar char="•"/>
            </a:pPr>
            <a:r>
              <a:rPr lang="en-US" dirty="0"/>
              <a:t>[3] </a:t>
            </a:r>
            <a:r>
              <a:rPr lang="en-US" b="0" i="0" u="none" strike="noStrike" dirty="0">
                <a:solidFill>
                  <a:srgbClr val="E23600"/>
                </a:solidFill>
                <a:effectLst/>
                <a:latin typeface="Source Sans Pro" panose="020B0604020202020204" pitchFamily="34" charset="0"/>
                <a:hlinkClick r:id="rId7"/>
              </a:rPr>
              <a:t>"Reduce Reuse Recycle"</a:t>
            </a:r>
            <a:r>
              <a:rPr lang="en-US" b="0" i="0" dirty="0">
                <a:solidFill>
                  <a:srgbClr val="333333"/>
                </a:solidFill>
                <a:effectLst/>
                <a:latin typeface="Source Sans Pro" panose="020B0604020202020204" pitchFamily="34" charset="0"/>
              </a:rPr>
              <a:t> by </a:t>
            </a:r>
            <a:r>
              <a:rPr lang="en-US" b="0" i="0" u="none" strike="noStrike" dirty="0">
                <a:solidFill>
                  <a:srgbClr val="E23600"/>
                </a:solidFill>
                <a:effectLst/>
                <a:latin typeface="Source Sans Pro" panose="020B0604020202020204" pitchFamily="34" charset="0"/>
                <a:hlinkClick r:id="rId8"/>
              </a:rPr>
              <a:t>Steve Snodgrass</a:t>
            </a:r>
            <a:r>
              <a:rPr lang="en-US" u="none" strike="noStrike" dirty="0">
                <a:solidFill>
                  <a:srgbClr val="333333"/>
                </a:solidFill>
                <a:latin typeface="Source Sans Pro" panose="020B0604020202020204" pitchFamily="34" charset="0"/>
              </a:rPr>
              <a:t>.  </a:t>
            </a:r>
            <a:r>
              <a:rPr lang="en-US" dirty="0">
                <a:solidFill>
                  <a:srgbClr val="333333"/>
                </a:solidFill>
                <a:latin typeface="Source Sans Pro" panose="020B0604020202020204" pitchFamily="34" charset="0"/>
              </a:rPr>
              <a:t>Creative Commons. </a:t>
            </a:r>
            <a:r>
              <a:rPr lang="en-US" dirty="0">
                <a:solidFill>
                  <a:srgbClr val="333333"/>
                </a:solidFill>
                <a:latin typeface="Source Sans Pro" panose="020B0604020202020204" pitchFamily="34" charset="0"/>
                <a:hlinkClick r:id="rId9"/>
              </a:rPr>
              <a:t>https://search.creativecommons.org/photos/9450542e-dcd4-44ff-985c-1f7b76bc1145</a:t>
            </a:r>
            <a:r>
              <a:rPr lang="en-US" dirty="0">
                <a:solidFill>
                  <a:srgbClr val="333333"/>
                </a:solidFill>
                <a:latin typeface="Source Sans Pro" panose="020B0604020202020204" pitchFamily="34" charset="0"/>
              </a:rPr>
              <a:t>, viewed 12/13/2020. </a:t>
            </a: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32" name="Picture 31" descr="Graphical user interface, website&#10;&#10;Description automatically generated">
            <a:extLst>
              <a:ext uri="{FF2B5EF4-FFF2-40B4-BE49-F238E27FC236}">
                <a16:creationId xmlns:a16="http://schemas.microsoft.com/office/drawing/2014/main" id="{A71CC535-9E40-4B8A-9C03-B1762DDB8EA4}"/>
              </a:ext>
            </a:extLst>
          </p:cNvPr>
          <p:cNvPicPr>
            <a:picLocks noChangeAspect="1"/>
          </p:cNvPicPr>
          <p:nvPr/>
        </p:nvPicPr>
        <p:blipFill>
          <a:blip r:embed="rId10"/>
          <a:stretch>
            <a:fillRect/>
          </a:stretch>
        </p:blipFill>
        <p:spPr>
          <a:xfrm>
            <a:off x="396737" y="4449002"/>
            <a:ext cx="4220088" cy="2191258"/>
          </a:xfrm>
          <a:prstGeom prst="rect">
            <a:avLst/>
          </a:prstGeom>
        </p:spPr>
      </p:pic>
    </p:spTree>
    <p:extLst>
      <p:ext uri="{BB962C8B-B14F-4D97-AF65-F5344CB8AC3E}">
        <p14:creationId xmlns:p14="http://schemas.microsoft.com/office/powerpoint/2010/main" val="3959955345"/>
      </p:ext>
    </p:extLst>
  </p:cSld>
  <p:clrMapOvr>
    <a:masterClrMapping/>
  </p:clrMapOvr>
</p:sld>
</file>

<file path=ppt/theme/theme1.xml><?xml version="1.0" encoding="utf-8"?>
<a:theme xmlns:a="http://schemas.openxmlformats.org/drawingml/2006/main" name="Office Theme">
  <a:themeElements>
    <a:clrScheme name="Custom 97">
      <a:dk1>
        <a:sysClr val="windowText" lastClr="000000"/>
      </a:dk1>
      <a:lt1>
        <a:sysClr val="window" lastClr="FFFFFF"/>
      </a:lt1>
      <a:dk2>
        <a:srgbClr val="44546A"/>
      </a:dk2>
      <a:lt2>
        <a:srgbClr val="E7E6E6"/>
      </a:lt2>
      <a:accent1>
        <a:srgbClr val="4472C4"/>
      </a:accent1>
      <a:accent2>
        <a:srgbClr val="ED7D31"/>
      </a:accent2>
      <a:accent3>
        <a:srgbClr val="81AEBA"/>
      </a:accent3>
      <a:accent4>
        <a:srgbClr val="203864"/>
      </a:accent4>
      <a:accent5>
        <a:srgbClr val="5B9BD5"/>
      </a:accent5>
      <a:accent6>
        <a:srgbClr val="70AD47"/>
      </a:accent6>
      <a:hlink>
        <a:srgbClr val="0563C1"/>
      </a:hlink>
      <a:folHlink>
        <a:srgbClr val="954F72"/>
      </a:folHlink>
    </a:clrScheme>
    <a:fontScheme name="Custom 61">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cert Photo Poster_Win32_SL_JB_v3" id="{29FA9878-6FB9-4E4A-A7F9-B6E06AF72989}" vid="{F7C357D9-33B5-4186-A414-30D3F2108D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4B93591-BB9E-4485-82C0-96BF79BCCC91}">
  <ds:schemaRefs>
    <ds:schemaRef ds:uri="http://schemas.microsoft.com/sharepoint/v3/contenttype/forms"/>
  </ds:schemaRefs>
</ds:datastoreItem>
</file>

<file path=customXml/itemProps2.xml><?xml version="1.0" encoding="utf-8"?>
<ds:datastoreItem xmlns:ds="http://schemas.openxmlformats.org/officeDocument/2006/customXml" ds:itemID="{808CA8BE-AC15-4B05-9006-CFD35C8D8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653F1D-61A7-417D-AFD4-180F74E91F6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Concert poster</Template>
  <TotalTime>255</TotalTime>
  <Words>547</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Next LT Pro</vt:lpstr>
      <vt:lpstr>Calibri</vt:lpstr>
      <vt:lpstr>Posterama</vt:lpstr>
      <vt:lpstr>Source Sans Pro</vt:lpstr>
      <vt:lpstr>Office Theme</vt:lpstr>
      <vt:lpstr>My Work With Re.Use.Full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Hare, Brian</dc:creator>
  <cp:lastModifiedBy>Bryan Richlinski</cp:lastModifiedBy>
  <cp:revision>22</cp:revision>
  <dcterms:created xsi:type="dcterms:W3CDTF">2020-11-15T13:55:45Z</dcterms:created>
  <dcterms:modified xsi:type="dcterms:W3CDTF">2020-12-14T00:22:14Z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