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2" r:id="rId7"/>
    <p:sldId id="263" r:id="rId8"/>
    <p:sldId id="267" r:id="rId9"/>
    <p:sldId id="266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3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CS470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Bryan </a:t>
            </a:r>
            <a:r>
              <a:rPr lang="en-US" dirty="0" err="1">
                <a:solidFill>
                  <a:schemeClr val="tx1"/>
                </a:solidFill>
              </a:rPr>
              <a:t>Richlinski</a:t>
            </a:r>
            <a:r>
              <a:rPr lang="en-US" dirty="0">
                <a:solidFill>
                  <a:schemeClr val="tx1"/>
                </a:solidFill>
              </a:rPr>
              <a:t>, Conner </a:t>
            </a:r>
            <a:r>
              <a:rPr lang="en-US" dirty="0" err="1">
                <a:solidFill>
                  <a:schemeClr val="tx1"/>
                </a:solidFill>
              </a:rPr>
              <a:t>Keiter</a:t>
            </a:r>
            <a:r>
              <a:rPr lang="en-US" dirty="0">
                <a:solidFill>
                  <a:schemeClr val="tx1"/>
                </a:solidFill>
              </a:rPr>
              <a:t>, Irvin Jimenez-Solis, Tristan Whaley, </a:t>
            </a:r>
            <a:r>
              <a:rPr lang="en-US" dirty="0" err="1">
                <a:solidFill>
                  <a:schemeClr val="tx1"/>
                </a:solidFill>
              </a:rPr>
              <a:t>Vien</a:t>
            </a:r>
            <a:r>
              <a:rPr lang="en-US" dirty="0">
                <a:solidFill>
                  <a:schemeClr val="tx1"/>
                </a:solidFill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052E-7F0A-4471-A0F7-7330E103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A65-8DB1-4ADE-9A53-FDCD0720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game data archive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Players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Scores</a:t>
            </a:r>
          </a:p>
          <a:p>
            <a:pPr lvl="1"/>
            <a:r>
              <a:rPr lang="en-US" dirty="0"/>
              <a:t>Awards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Amazon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2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4DA6-5976-459E-BBCC-3E145A1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6DC5-6BE2-4E96-9CF9-FA21F4CD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374571" cy="38496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907B1-169F-4E13-B016-64E8C0AB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34546"/>
            <a:ext cx="10152177" cy="3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5378-2FFD-408C-93EE-05E9574E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EF5EF-D8C6-4BC3-B65D-5996D7A902DD}"/>
              </a:ext>
            </a:extLst>
          </p:cNvPr>
          <p:cNvSpPr txBox="1"/>
          <p:nvPr/>
        </p:nvSpPr>
        <p:spPr>
          <a:xfrm>
            <a:off x="3048693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CB5C80-4FF2-49E1-B272-338F29307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933" y="2103438"/>
            <a:ext cx="6232134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2D60-268A-484A-90C8-878128F3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BB34-3530-4BFF-A908-C0EC867C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roster</a:t>
            </a:r>
          </a:p>
          <a:p>
            <a:r>
              <a:rPr lang="en-US" dirty="0"/>
              <a:t>Score for group phase</a:t>
            </a:r>
          </a:p>
          <a:p>
            <a:r>
              <a:rPr lang="en-US" dirty="0"/>
              <a:t>What group is team x in</a:t>
            </a:r>
          </a:p>
          <a:p>
            <a:r>
              <a:rPr lang="en-US" dirty="0"/>
              <a:t>What was the highest score of all teams</a:t>
            </a:r>
          </a:p>
          <a:p>
            <a:r>
              <a:rPr lang="en-US" dirty="0"/>
              <a:t>How many games ended in a tie</a:t>
            </a:r>
          </a:p>
          <a:p>
            <a:r>
              <a:rPr lang="en-US" dirty="0"/>
              <a:t>What are the total wins, losses, and ties for a team</a:t>
            </a:r>
          </a:p>
          <a:p>
            <a:r>
              <a:rPr lang="en-US" dirty="0"/>
              <a:t>What team made it to the knockout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5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0BE9-82BE-4CC6-92F1-4482BC19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4E02-FBDC-40AC-89B1-0D7CA452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70477" cy="384962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There cannot be more than 22 players per team</a:t>
            </a:r>
          </a:p>
          <a:p>
            <a:r>
              <a:rPr lang="en-US" dirty="0"/>
              <a:t>If team A is in group stage x, then team A cannot also be in group stage y where x != y</a:t>
            </a:r>
          </a:p>
          <a:p>
            <a:r>
              <a:rPr lang="en-US" dirty="0"/>
              <a:t>There cannot be more than 6 matches per group</a:t>
            </a:r>
          </a:p>
          <a:p>
            <a:r>
              <a:rPr lang="en-US" dirty="0"/>
              <a:t>A team must have the top 2 scores in their group stage to proceed to 16 round</a:t>
            </a:r>
          </a:p>
          <a:p>
            <a:r>
              <a:rPr lang="en-US" dirty="0"/>
              <a:t>There cannot be more than 4 teams per group stage</a:t>
            </a:r>
          </a:p>
          <a:p>
            <a:r>
              <a:rPr lang="en-US" dirty="0"/>
              <a:t>There cannot be more than 8 games from stage 16</a:t>
            </a:r>
          </a:p>
          <a:p>
            <a:r>
              <a:rPr lang="en-US" dirty="0"/>
              <a:t>A team cannot play itself</a:t>
            </a:r>
          </a:p>
          <a:p>
            <a:r>
              <a:rPr lang="en-US" dirty="0"/>
              <a:t>There cannot be more than 4 games in quarter finals</a:t>
            </a:r>
          </a:p>
          <a:p>
            <a:r>
              <a:rPr lang="en-US" dirty="0"/>
              <a:t>There cannot be more than 2 games in the semi-finals</a:t>
            </a:r>
          </a:p>
          <a:p>
            <a:r>
              <a:rPr lang="en-US" dirty="0"/>
              <a:t>There cannot be more than 1 game called finals</a:t>
            </a:r>
          </a:p>
          <a:p>
            <a:r>
              <a:rPr lang="en-US" dirty="0"/>
              <a:t>No constraints for who can win awards</a:t>
            </a:r>
          </a:p>
          <a:p>
            <a:r>
              <a:rPr lang="en-US" dirty="0"/>
              <a:t>Only top teams form group stage can proceed to knockout round</a:t>
            </a:r>
          </a:p>
          <a:p>
            <a:r>
              <a:rPr lang="en-US" dirty="0"/>
              <a:t>Knockout rounds cannot have ties</a:t>
            </a:r>
          </a:p>
          <a:p>
            <a:r>
              <a:rPr lang="en-US" dirty="0"/>
              <a:t>No constraints that limit the number of goals in the player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E2988-4735-4EF8-A091-2B2ABBBD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77" y="2367514"/>
            <a:ext cx="5159224" cy="31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8263-0A6B-464B-85F0-ED258D6B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67-86E7-4ACF-B17C-5B3B9FB2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capability to store multiple years worth of game data.</a:t>
            </a:r>
          </a:p>
          <a:p>
            <a:r>
              <a:rPr lang="en-US" dirty="0"/>
              <a:t>Difficulty importing date time stamps.</a:t>
            </a:r>
          </a:p>
          <a:p>
            <a:r>
              <a:rPr lang="en-US" dirty="0"/>
              <a:t>Add separate front end for data entry.</a:t>
            </a:r>
          </a:p>
          <a:p>
            <a:r>
              <a:rPr lang="en-US" dirty="0"/>
              <a:t>Didn’t check normalization. </a:t>
            </a:r>
          </a:p>
          <a:p>
            <a:r>
              <a:rPr lang="en-US" dirty="0"/>
              <a:t>No trigger to match scores and goals.</a:t>
            </a:r>
          </a:p>
          <a:p>
            <a:r>
              <a:rPr lang="en-US" dirty="0"/>
              <a:t>No trigger to enforce who can receive awards.</a:t>
            </a:r>
          </a:p>
        </p:txBody>
      </p:sp>
    </p:spTree>
    <p:extLst>
      <p:ext uri="{BB962C8B-B14F-4D97-AF65-F5344CB8AC3E}">
        <p14:creationId xmlns:p14="http://schemas.microsoft.com/office/powerpoint/2010/main" val="134358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9505-36A7-4997-95BD-28AFDD12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B36D-A7DD-46C0-96EA-FF1D9AE9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all data of world cup events that were operated.</a:t>
            </a:r>
          </a:p>
          <a:p>
            <a:r>
              <a:rPr lang="en-US" dirty="0"/>
              <a:t>User experience design needed.</a:t>
            </a:r>
          </a:p>
          <a:p>
            <a:r>
              <a:rPr lang="en-US" dirty="0"/>
              <a:t>Improve structure for future modal change in 2026.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D5189D-BFD5-4CEC-90A5-09FD96F8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49" y="210312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D7DC-BE08-4459-9FDF-9B1D2E37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A205-85B7-4B12-800C-96906E7A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837709" cy="3849624"/>
          </a:xfrm>
        </p:spPr>
        <p:txBody>
          <a:bodyPr/>
          <a:lstStyle/>
          <a:p>
            <a:r>
              <a:rPr lang="en-US" dirty="0"/>
              <a:t>Our front end is scripted in JavaScript Node.js and HTML</a:t>
            </a:r>
          </a:p>
          <a:p>
            <a:r>
              <a:rPr lang="en-US" dirty="0"/>
              <a:t>When a user enters a query the table will be populated with the requested results</a:t>
            </a:r>
          </a:p>
          <a:p>
            <a:r>
              <a:rPr lang="en-US" dirty="0"/>
              <a:t>Longer lists of results can be searched for more specific results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63F0677-ED4F-4832-9319-0824E3DAC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2122147"/>
            <a:ext cx="6093220" cy="26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4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{FEC28AB0-D82B-422E-8C65-7ADD1A76FC17}tf78438558_win32</Template>
  <TotalTime>2303</TotalTime>
  <Words>351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CS470 Final Project</vt:lpstr>
      <vt:lpstr>About Our Database</vt:lpstr>
      <vt:lpstr>ER Diagram</vt:lpstr>
      <vt:lpstr>Schema Diagram</vt:lpstr>
      <vt:lpstr>Common Queries</vt:lpstr>
      <vt:lpstr>Constraints </vt:lpstr>
      <vt:lpstr>Deficiencies</vt:lpstr>
      <vt:lpstr>Future Scope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CS470 Final Project</dc:title>
  <dc:creator>Tristan Whaley</dc:creator>
  <cp:lastModifiedBy>Tristan Whaley</cp:lastModifiedBy>
  <cp:revision>28</cp:revision>
  <dcterms:created xsi:type="dcterms:W3CDTF">2021-05-03T01:44:40Z</dcterms:created>
  <dcterms:modified xsi:type="dcterms:W3CDTF">2021-05-05T15:59:31Z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