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412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278" r:id="rId12"/>
    <p:sldId id="393" r:id="rId13"/>
    <p:sldId id="392" r:id="rId14"/>
    <p:sldId id="394" r:id="rId15"/>
    <p:sldId id="390" r:id="rId16"/>
    <p:sldId id="391" r:id="rId17"/>
    <p:sldId id="357" r:id="rId18"/>
    <p:sldId id="358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89" r:id="rId28"/>
    <p:sldId id="395" r:id="rId29"/>
    <p:sldId id="279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684"/>
    <a:srgbClr val="E48583"/>
    <a:srgbClr val="EC6A41"/>
    <a:srgbClr val="6DA8CD"/>
    <a:srgbClr val="DE7F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53"/>
      </p:cViewPr>
      <p:guideLst>
        <p:guide orient="horz" pos="2112"/>
        <p:guide pos="3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image" Target="../media/image2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2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openxmlformats.org/officeDocument/2006/relationships/image" Target="../media/image30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openxmlformats.org/officeDocument/2006/relationships/image" Target="../media/image31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openxmlformats.org/officeDocument/2006/relationships/image" Target="../media/image32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openxmlformats.org/officeDocument/2006/relationships/image" Target="../media/image33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image" Target="../media/image34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7.xml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.xml"/><Relationship Id="rId5" Type="http://schemas.openxmlformats.org/officeDocument/2006/relationships/image" Target="../media/image3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.xml"/><Relationship Id="rId5" Type="http://schemas.openxmlformats.org/officeDocument/2006/relationships/image" Target="../media/image3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3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5.xml"/><Relationship Id="rId5" Type="http://schemas.openxmlformats.org/officeDocument/2006/relationships/image" Target="../media/image3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1"/>
          <a:srcRect t="15126" r="18817" b="22544"/>
          <a:stretch>
            <a:fillRect/>
          </a:stretch>
        </p:blipFill>
        <p:spPr>
          <a:xfrm>
            <a:off x="217805" y="0"/>
            <a:ext cx="11974195" cy="70624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119313" y="6382355"/>
            <a:ext cx="20345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2020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11</a:t>
            </a:r>
            <a:r>
              <a:rPr lang="zh-CN" altLang="en-US" sz="2000" dirty="0">
                <a:cs typeface="+mn-ea"/>
                <a:sym typeface="+mn-lt"/>
              </a:rPr>
              <a:t>月</a:t>
            </a:r>
            <a:r>
              <a:rPr lang="en-US" altLang="zh-CN" sz="2000" dirty="0">
                <a:cs typeface="+mn-ea"/>
                <a:sym typeface="+mn-lt"/>
              </a:rPr>
              <a:t>11</a:t>
            </a:r>
            <a:r>
              <a:rPr lang="zh-CN" altLang="en-US" sz="2000" dirty="0">
                <a:cs typeface="+mn-ea"/>
                <a:sym typeface="+mn-lt"/>
              </a:rPr>
              <a:t>日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3675" y="2106930"/>
            <a:ext cx="4604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图书馆座位预约</a:t>
            </a:r>
            <a:endParaRPr sz="4800" b="1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826" y="601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7090" y="3043555"/>
            <a:ext cx="2028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——by</a:t>
            </a:r>
            <a:r>
              <a:rPr lang="zh-CN" altLang="en-US" sz="2400"/>
              <a:t>第五组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1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02</a:t>
            </a:r>
            <a:endParaRPr lang="en-US" altLang="zh-CN" sz="5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8085" y="4057650"/>
            <a:ext cx="4736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C6A41"/>
                </a:solidFill>
                <a:cs typeface="+mn-ea"/>
                <a:sym typeface="+mn-lt"/>
              </a:rPr>
              <a:t>   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后端组近期工作汇报</a:t>
            </a:r>
            <a:endParaRPr lang="zh-CN" altLang="en-US" sz="36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963930"/>
            <a:ext cx="10086975" cy="5353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6675" y="4076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数据库建表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219835"/>
            <a:ext cx="7200000" cy="3880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5" y="871220"/>
            <a:ext cx="3305175" cy="4333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1520" y="3498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后端架构搭建：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912183" y="158114"/>
            <a:ext cx="1120019" cy="769441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93489" y="3013501"/>
            <a:ext cx="5405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个人任务分解展示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李文轩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confir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50" y="955040"/>
            <a:ext cx="9936480" cy="5417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1690" y="315595"/>
            <a:ext cx="179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confirm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李文轩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getLef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855" y="868045"/>
            <a:ext cx="7749540" cy="5852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40935" y="407670"/>
            <a:ext cx="1724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getLeft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李文轩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occup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95" y="775970"/>
            <a:ext cx="10005060" cy="5768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3930" y="243205"/>
            <a:ext cx="1758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occupy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李文轩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reques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265" y="775970"/>
            <a:ext cx="9974580" cy="5951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2835" y="158115"/>
            <a:ext cx="1809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request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刘鸿飞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getmessage接口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35" y="775970"/>
            <a:ext cx="10058400" cy="5526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2625" y="158115"/>
            <a:ext cx="2453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getmessage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刘鸿飞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getunionid接口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30" y="1051560"/>
            <a:ext cx="10058400" cy="50812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90110" y="377190"/>
            <a:ext cx="2199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getunionid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E7F7E"/>
                </a:solidFill>
                <a:cs typeface="+mn-ea"/>
                <a:sym typeface="+mn-lt"/>
              </a:rPr>
              <a:t>项目进度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0530" y="1966595"/>
            <a:ext cx="576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（写一下自己的开发经历，擅长什么，爱好是什么，怎么与自己的职位适配，打算如何对待这次的项目等）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775970"/>
            <a:ext cx="10800000" cy="53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刘鸿飞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postmessage接口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" y="1178560"/>
            <a:ext cx="10058400" cy="537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8040" y="315595"/>
            <a:ext cx="260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postmessage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86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刘鸿飞 </a:t>
            </a:r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2" name="图片 1" descr="postsign接口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45" y="848360"/>
            <a:ext cx="10058400" cy="5610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9640" y="254635"/>
            <a:ext cx="1927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postsign</a:t>
            </a:r>
            <a:r>
              <a:rPr lang="zh-CN" altLang="en-US" sz="2400"/>
              <a:t>接口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邓景良：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4" name="图片 4" descr="KQTSE]2%SD8G@MZ5$8YF{D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90" y="1174115"/>
            <a:ext cx="9709785" cy="5296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0595" y="52006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查看预约信息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5" name="图片 5" descr="D%XS(_Z$DY8K0OG_EO3Z_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645" y="1215390"/>
            <a:ext cx="9720000" cy="49362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82770" y="43815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查看座位额外信息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437005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邓景良：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2" name="图片 6" descr="EYU](6[0XKM9T9][QU%0}BQ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710" y="1437958"/>
            <a:ext cx="9720000" cy="39818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23790" y="4381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取消预约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邓景良：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7" name="图片 7" descr="D7H{AZ8GVPJ`Q$}9`JL{Q$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853" y="1446530"/>
            <a:ext cx="9720000" cy="44206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15230" y="6184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查看收藏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427480" y="1581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邓景良：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6150" y="1456055"/>
            <a:ext cx="859472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小组后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端下一步计划：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接口验收，确定符合需求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程序抛出异常和函数默认值的设定，在确定好基本流的基础上思考有哪些异常情况可能发生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与前端配合，先实现在本机上的联调测试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317" r="10893"/>
          <a:stretch>
            <a:fillRect/>
          </a:stretch>
        </p:blipFill>
        <p:spPr>
          <a:xfrm>
            <a:off x="10436291" y="5713095"/>
            <a:ext cx="1666554" cy="1144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7480" y="15811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总结：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6675" y="1515745"/>
            <a:ext cx="471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整体开发速度符合预期进度，项目平稳推进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3510" y="2292350"/>
            <a:ext cx="5246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计划设计有些不太合理，前期有些太赶了。经过多轮详细讨论发现后期其实没有很多需求要加。需要调整一下计划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83510" y="3576955"/>
            <a:ext cx="5897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开发中发现</a:t>
            </a:r>
            <a:endParaRPr lang="zh-CN" altLang="en-US"/>
          </a:p>
          <a:p>
            <a:r>
              <a:rPr lang="zh-CN" altLang="en-US"/>
              <a:t>后端主要问题是：接口编写人员对业务和接口理解不到位</a:t>
            </a:r>
            <a:endParaRPr lang="zh-CN" altLang="en-US"/>
          </a:p>
          <a:p>
            <a:r>
              <a:rPr lang="zh-CN" altLang="en-US"/>
              <a:t>前端主要问题是：微信小程序的样式适配处理遇到困难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1"/>
          <a:srcRect t="15126" r="18027" b="22544"/>
          <a:stretch>
            <a:fillRect/>
          </a:stretch>
        </p:blipFill>
        <p:spPr>
          <a:xfrm flipH="1">
            <a:off x="0" y="0"/>
            <a:ext cx="6751955" cy="6124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81818" y="2554455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EC6A41"/>
                </a:solidFill>
                <a:cs typeface="+mn-ea"/>
                <a:sym typeface="+mn-lt"/>
              </a:rPr>
              <a:t>谢谢观看</a:t>
            </a:r>
            <a:endParaRPr lang="zh-CN" altLang="en-US" sz="60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1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01</a:t>
            </a:r>
            <a:endParaRPr lang="en-US" altLang="zh-CN" sz="5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47465" y="4196715"/>
            <a:ext cx="5234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C6A41"/>
                </a:solidFill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前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端组近期工作汇报</a:t>
            </a:r>
            <a:endParaRPr lang="zh-CN" altLang="en-US" sz="36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912183" y="158114"/>
            <a:ext cx="1120019" cy="769441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93489" y="3013501"/>
            <a:ext cx="5405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个人任务分解展示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94" y="-18641"/>
            <a:ext cx="3073006" cy="54885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0" y="1154834"/>
            <a:ext cx="3140457" cy="54885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796" y="3952026"/>
            <a:ext cx="3239492" cy="27477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998" y="1022159"/>
            <a:ext cx="5190153" cy="27477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86964" y="615026"/>
            <a:ext cx="22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轮播图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80131" y="4422325"/>
            <a:ext cx="461665" cy="2095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悬停的</a:t>
            </a:r>
            <a:r>
              <a:rPr lang="en-US" altLang="zh-CN" dirty="0" err="1"/>
              <a:t>js</a:t>
            </a:r>
            <a:r>
              <a:rPr lang="zh-CN" altLang="en-US" dirty="0"/>
              <a:t>页面函数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60170" y="95597"/>
            <a:ext cx="161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周敏珊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484768" y="5685150"/>
            <a:ext cx="1707232" cy="117285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6520" y="95597"/>
            <a:ext cx="1649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李泽炜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 descr="DBP[AOX([_8C5]8{@$7P_9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4" y="978188"/>
            <a:ext cx="3270250" cy="5784215"/>
          </a:xfrm>
          <a:prstGeom prst="rect">
            <a:avLst/>
          </a:prstGeom>
        </p:spPr>
      </p:pic>
      <p:pic>
        <p:nvPicPr>
          <p:cNvPr id="11" name="图片 10" descr="`4[KPZ`F`3@$B9%$C3_1UX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526" y="95597"/>
            <a:ext cx="2976880" cy="5278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307" y="771103"/>
            <a:ext cx="3307367" cy="368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114" y="5465083"/>
            <a:ext cx="6295999" cy="1297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38114" y="5005020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授权登陆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191796" y="356406"/>
            <a:ext cx="118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样式展示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60170" y="95597"/>
            <a:ext cx="1524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刘志培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5682" y="1166574"/>
            <a:ext cx="2579370" cy="50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612359" y="345814"/>
            <a:ext cx="2303780" cy="44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9517283" y="345814"/>
            <a:ext cx="2439035" cy="4320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AutoShape 10"/>
          <p:cNvCxnSpPr/>
          <p:nvPr/>
        </p:nvCxnSpPr>
        <p:spPr>
          <a:xfrm>
            <a:off x="9212062" y="0"/>
            <a:ext cx="0" cy="5322888"/>
          </a:xfrm>
          <a:prstGeom prst="straightConnector1">
            <a:avLst/>
          </a:prstGeom>
          <a:ln w="9525" cap="flat" cmpd="sng">
            <a:solidFill>
              <a:schemeClr val="tx2"/>
            </a:solidFill>
            <a:prstDash val="sysDash"/>
            <a:miter/>
            <a:headEnd type="none" w="med" len="med"/>
            <a:tailEnd type="none" w="med" len="med"/>
          </a:ln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727" y="944086"/>
            <a:ext cx="2598645" cy="274343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9937" y="5082799"/>
            <a:ext cx="6386113" cy="169940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79937" y="4666354"/>
            <a:ext cx="112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页面布局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132432" y="495706"/>
            <a:ext cx="21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Flex-box  </a:t>
            </a:r>
            <a:r>
              <a:rPr lang="en-US" altLang="zh-CN" dirty="0" err="1"/>
              <a:t>wxss</a:t>
            </a:r>
            <a:r>
              <a:rPr lang="zh-CN" altLang="en-US" dirty="0"/>
              <a:t>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0170" y="95597"/>
            <a:ext cx="1471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张振国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6" y="1052263"/>
            <a:ext cx="3200400" cy="5570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101" y="0"/>
            <a:ext cx="2263899" cy="39722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846" y="11097"/>
            <a:ext cx="2263899" cy="39037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432" y="680372"/>
            <a:ext cx="3701554" cy="246050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88419" y="203318"/>
            <a:ext cx="22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弹窗和选项的</a:t>
            </a:r>
            <a:r>
              <a:rPr lang="en-US" altLang="zh-CN" dirty="0" err="1"/>
              <a:t>js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697" y="4721289"/>
            <a:ext cx="4206605" cy="17832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94951" y="4296792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Wxss</a:t>
            </a:r>
            <a:r>
              <a:rPr lang="zh-CN" altLang="en-US" dirty="0"/>
              <a:t>的样式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6458" y="1455938"/>
            <a:ext cx="775908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小组前端下一步计划：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完善布局的适配性问题；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页面的美化；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引入数据，编写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js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页面，和后端进行数据交互。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10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11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12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13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14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15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16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17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18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19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2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20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21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22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23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24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25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26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27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3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4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5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6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7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ags/tag8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101_1*d*1"/>
  <p:tag name="KSO_WM_TEMPLATE_CATEGORY" val="diagram"/>
  <p:tag name="KSO_WM_TEMPLATE_INDEX" val="2021110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70ce40e109a4d0aba1ececdeb650911"/>
  <p:tag name="KSO_WM_UNIT_DECORATE_INFO" val=""/>
  <p:tag name="KSO_WM_UNIT_SM_LIMIT_TYPE" val=""/>
  <p:tag name="KSO_WM_CHIP_FILLAREA_FILL_RULE" val="{&quot;fill_align&quot;:&quot;rt&quot;,&quot;fill_mode&quot;:&quot;full&quot;,&quot;sacle_strategy&quot;:&quot;smart&quot;}"/>
  <p:tag name="KSO_WM_ASSEMBLE_CHIP_INDEX" val="2a7b1de3d76e4ab0b1411860e2562330"/>
  <p:tag name="KSO_WM_UNIT_PLACING_PICTURE" val="2a7b1de3d76e4ab0b1411860e2562330"/>
  <p:tag name="KSO_WM_TEMPLATE_ASSEMBLE_XID" val="5f6acd59c62b13c0b940a9ac"/>
  <p:tag name="KSO_WM_TEMPLATE_ASSEMBLE_GROUPID" val="5f6acd59c62b13c0b940a9ac"/>
  <p:tag name="KSO_WM_UNIT_PICTURE_CLIP_FLAG" val="0"/>
  <p:tag name="KSO_WM_TAG_FRONT_SIZE" val=""/>
  <p:tag name="KSO_WM_TAG_BACKGROUP_ID" val=""/>
  <p:tag name="KSO_WM_TAG_BACKGROUP_SIZE" val=""/>
  <p:tag name="KSO_WM_TAG_ZODER_POSITION" val=""/>
  <p:tag name="KSO_WM_UNIT_PLACING_PICTURE_INFO" val="{&quot;code&quot;:&quot;&quot;,&quot;full_picture&quot;:false,&quot;scheme&quot;:&quot;&quot;,&quot;spacing&quot;:5}"/>
  <p:tag name="KSO_WM_UNIT_PLACING_PICTURE_COLLAGE_VIEWPORT" val="{&quot;height&quot;:1803,&quot;width&quot;:2624.495169323347}"/>
  <p:tag name="KSO_WM_UNIT_PLACING_PICTURE_USER_VIEWPORT" val="{&quot;height&quot;:1803,&quot;width&quot;:2624.495169323347}"/>
</p:tagLst>
</file>

<file path=ppt/tags/tag9.xml><?xml version="1.0" encoding="utf-8"?>
<p:tagLst xmlns:p="http://schemas.openxmlformats.org/presentationml/2006/main">
  <p:tag name="KSO_WM_SLIDE_CAN_ADD_NAVIGATION" val="1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ef98cad528844b8998f705568b803144&quot;,&quot;fill_align&quot;:&quot;rt&quot;,&quot;text_align&quot;:&quot;rt&quot;,&quot;text_direction&quot;:&quot;horizontal&quot;,&quot;chip_types&quot;:[&quot;picture&quot;]},{&quot;fill_id&quot;:&quot;c23a45ca70cf4726b724942de55b70f4&quot;,&quot;fill_align&quot;:&quot;lt&quot;,&quot;text_align&quot;:&quot;lt&quot;,&quot;text_direction&quot;:&quot;horizontal&quot;,&quot;chip_types&quot;:[&quot;picture&quot;]},{&quot;fill_id&quot;:&quot;c6560c778d804b5c8a54b628db1b1e02&quot;,&quot;fill_align&quot;:&quot;rt&quot;,&quot;text_align&quot;:&quot;rt&quot;,&quot;text_direction&quot;:&quot;horizontal&quot;,&quot;chip_types&quot;:[&quot;picture&quot;]},{&quot;fill_id&quot;:&quot;93cea6bf01a54c33949ee522013bb136&quot;,&quot;fill_align&quot;:&quot;lm&quot;,&quot;text_align&quot;:&quot;lm&quot;,&quot;text_direction&quot;:&quot;horizontal&quot;,&quot;chip_types&quot;:[&quot;text&quot;]}]]"/>
  <p:tag name="KSO_WM_CHIP_XID" val="5f5f3bbc8e478fb0c58a94bf"/>
  <p:tag name="KSO_WM_SLIDE_ID" val="diagram2021110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101"/>
  <p:tag name="KSO_WM_SLIDE_LAYOUT" val="a_d_f"/>
  <p:tag name="KSO_WM_SLIDE_LAYOUT_CNT" val="1_3_1"/>
  <p:tag name="KSO_WM_SLIDE_TYPE" val="text"/>
  <p:tag name="KSO_WM_SLIDE_SUBTYPE" val="picTxt"/>
  <p:tag name="KSO_WM_SLIDE_SIZE" val="960*480"/>
  <p:tag name="KSO_WM_SLIDE_POSITION" val="0*0"/>
  <p:tag name="KSO_WM_SLIDE_LAYOUT_INFO" val="{&quot;id&quot;:&quot;2020-09-23T12:21:45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21:45&quot;,&quot;margin&quot;:{&quot;bottom&quot;:0.44999998807907104,&quot;left&quot;:1.2699999809265137,&quot;right&quot;:1.2699999809265137,&quot;top&quot;:0.42300000786781311},&quot;type&quot;:0},{&quot;direction&quot;:1,&quot;id&quot;:&quot;2020-09-23T12:21:45&quot;,&quot;maxSize&quot;:{&quot;size1&quot;:49.999602013801145},&quot;minSize&quot;:{&quot;size1&quot;:49.999602013801145},&quot;normalSize&quot;:{&quot;size1&quot;:49.999602013801145},&quot;subLayout&quot;:[{&quot;id&quot;:&quot;2020-09-23T12:21:45&quot;,&quot;maxSize&quot;:{&quot;size1&quot;:53.899999999999999},&quot;minSize&quot;:{&quot;size1&quot;:43.700000000000003},&quot;normalSize&quot;:{&quot;size1&quot;:47.156262042389216},&quot;subLayout&quot;:[{&quot;id&quot;:&quot;2020-09-23T12:21:45&quot;,&quot;margin&quot;:{&quot;bottom&quot;:0.026000002399086952,&quot;left&quot;:2.9630000591278076,&quot;right&quot;:0.42300000786781311,&quot;top&quot;:1.2439998388290405},&quot;type&quot;:0},{&quot;id&quot;:&quot;2020-09-23T12:21:45&quot;,&quot;margin&quot;:{&quot;bottom&quot;:2.1170001029968262,&quot;left&quot;:2.9630000591278076,&quot;right&quot;:0.42300000786781311,&quot;top&quot;:0.3970000147819519},&quot;type&quot;:0}],&quot;type&quot;:0},{&quot;id&quot;:&quot;2020-09-23T12:21:45&quot;,&quot;maxSize&quot;:{&quot;size1&quot;:58.899999999999999},&quot;minSize&quot;:{&quot;size1&quot;:58.899999999999999},&quot;normalSize&quot;:{&quot;size1&quot;:58.899999999999999},&quot;subLayout&quot;:[{&quot;id&quot;:&quot;2020-09-23T12:21:45&quot;,&quot;margin&quot;:{&quot;bottom&quot;:0.84700000286102295,&quot;left&quot;:0.42300000786781311,&quot;right&quot;:2.9630000591278076,&quot;top&quot;:1.2439998388290405},&quot;type&quot;:0},{&quot;id&quot;:&quot;2020-09-23T12:21:45&quot;,&quot;margin&quot;:{&quot;bottom&quot;:2.1170001029968262,&quot;left&quot;:0.42300000786781311,&quot;right&quot;:2.9630000591278076,&quot;top&quot;:0},&quot;type&quot;:0}],&quot;type&quot;:0}],&quot;type&quot;:0}],&quot;type&quot;:0}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d59c62b13c0b940a9ac"/>
  <p:tag name="KSO_WM_TEMPLATE_ASSEMBLE_GROUPID" val="5f6acd59c62b13c0b940a9a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120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楷体</vt:lpstr>
      <vt:lpstr>华文楷体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新月皎皎</cp:lastModifiedBy>
  <cp:revision>52</cp:revision>
  <dcterms:created xsi:type="dcterms:W3CDTF">2017-06-21T03:03:00Z</dcterms:created>
  <dcterms:modified xsi:type="dcterms:W3CDTF">2020-11-11T07:27:48Z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RubyTemplateID">
    <vt:lpwstr>2</vt:lpwstr>
  </property>
</Properties>
</file>