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2" r:id="rId2"/>
    <p:sldId id="262" r:id="rId3"/>
    <p:sldId id="307" r:id="rId4"/>
    <p:sldId id="313" r:id="rId5"/>
    <p:sldId id="324" r:id="rId6"/>
    <p:sldId id="325" r:id="rId7"/>
    <p:sldId id="317" r:id="rId8"/>
    <p:sldId id="330" r:id="rId9"/>
    <p:sldId id="328" r:id="rId10"/>
    <p:sldId id="321" r:id="rId11"/>
    <p:sldId id="323" r:id="rId12"/>
    <p:sldId id="335" r:id="rId13"/>
    <p:sldId id="336" r:id="rId14"/>
    <p:sldId id="329" r:id="rId15"/>
    <p:sldId id="332" r:id="rId16"/>
    <p:sldId id="326" r:id="rId17"/>
    <p:sldId id="331" r:id="rId18"/>
    <p:sldId id="333" r:id="rId19"/>
    <p:sldId id="334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B85"/>
    <a:srgbClr val="733FED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0" autoAdjust="0"/>
  </p:normalViewPr>
  <p:slideViewPr>
    <p:cSldViewPr snapToGrid="0" showGuides="1">
      <p:cViewPr varScale="1">
        <p:scale>
          <a:sx n="72" d="100"/>
          <a:sy n="72" d="100"/>
        </p:scale>
        <p:origin x="1056" y="67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4D4EC-6E12-4454-81A6-94EAA404C1D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1262D3-6F92-4852-AF4F-E4E2D0054839}">
      <dgm:prSet phldrT="[文本]"/>
      <dgm:spPr/>
      <dgm:t>
        <a:bodyPr/>
        <a:lstStyle/>
        <a:p>
          <a:r>
            <a:rPr lang="zh-CN" altLang="en-US" dirty="0"/>
            <a:t>数据库</a:t>
          </a:r>
          <a:r>
            <a:rPr lang="en-US" altLang="zh-CN" dirty="0"/>
            <a:t>(Database)</a:t>
          </a:r>
          <a:endParaRPr lang="zh-CN" altLang="en-US" dirty="0"/>
        </a:p>
      </dgm:t>
    </dgm:pt>
    <dgm:pt modelId="{16CF8B1D-EA85-42AC-84DC-CCCA614E457C}" type="parTrans" cxnId="{05F7C051-D359-4C20-B591-1EB619DBC3C4}">
      <dgm:prSet/>
      <dgm:spPr/>
      <dgm:t>
        <a:bodyPr/>
        <a:lstStyle/>
        <a:p>
          <a:endParaRPr lang="zh-CN" altLang="en-US"/>
        </a:p>
      </dgm:t>
    </dgm:pt>
    <dgm:pt modelId="{6BE55CD6-B8A7-49EC-8B85-B34E6147A43B}" type="sibTrans" cxnId="{05F7C051-D359-4C20-B591-1EB619DBC3C4}">
      <dgm:prSet/>
      <dgm:spPr/>
      <dgm:t>
        <a:bodyPr/>
        <a:lstStyle/>
        <a:p>
          <a:endParaRPr lang="zh-CN" altLang="en-US"/>
        </a:p>
      </dgm:t>
    </dgm:pt>
    <dgm:pt modelId="{03598D31-8974-4401-95BC-55F12C4E6410}">
      <dgm:prSet phldrT="[文本]"/>
      <dgm:spPr/>
      <dgm:t>
        <a:bodyPr/>
        <a:lstStyle/>
        <a:p>
          <a:r>
            <a:rPr lang="zh-CN" altLang="en-US" dirty="0"/>
            <a:t>表</a:t>
          </a:r>
          <a:r>
            <a:rPr lang="en-US" altLang="zh-CN" dirty="0"/>
            <a:t>(table)</a:t>
          </a:r>
          <a:endParaRPr lang="zh-CN" altLang="en-US" dirty="0"/>
        </a:p>
      </dgm:t>
    </dgm:pt>
    <dgm:pt modelId="{5363AB2E-167F-4796-95C1-2251751E9155}" type="parTrans" cxnId="{706B7F14-B93F-4B0A-A498-50AF19914D88}">
      <dgm:prSet/>
      <dgm:spPr/>
      <dgm:t>
        <a:bodyPr/>
        <a:lstStyle/>
        <a:p>
          <a:endParaRPr lang="zh-CN" altLang="en-US"/>
        </a:p>
      </dgm:t>
    </dgm:pt>
    <dgm:pt modelId="{2D1DAD47-4152-471E-B11E-B28DC004F07C}" type="sibTrans" cxnId="{706B7F14-B93F-4B0A-A498-50AF19914D88}">
      <dgm:prSet/>
      <dgm:spPr/>
      <dgm:t>
        <a:bodyPr/>
        <a:lstStyle/>
        <a:p>
          <a:endParaRPr lang="zh-CN" altLang="en-US"/>
        </a:p>
      </dgm:t>
    </dgm:pt>
    <dgm:pt modelId="{A50AD390-2186-45B2-9951-8A14F83512F9}">
      <dgm:prSet phldrT="[文本]"/>
      <dgm:spPr/>
      <dgm:t>
        <a:bodyPr/>
        <a:lstStyle/>
        <a:p>
          <a:r>
            <a:rPr lang="zh-CN" altLang="en-US" dirty="0"/>
            <a:t>表记录</a:t>
          </a:r>
          <a:r>
            <a:rPr lang="en-US" altLang="zh-CN" dirty="0"/>
            <a:t>(table record)</a:t>
          </a:r>
          <a:endParaRPr lang="zh-CN" altLang="en-US" dirty="0"/>
        </a:p>
      </dgm:t>
    </dgm:pt>
    <dgm:pt modelId="{A4EB0584-AB6B-4542-83E9-70E32A61533C}" type="parTrans" cxnId="{A4536BED-5500-4F39-95B2-81C2357DB82E}">
      <dgm:prSet/>
      <dgm:spPr/>
      <dgm:t>
        <a:bodyPr/>
        <a:lstStyle/>
        <a:p>
          <a:endParaRPr lang="zh-CN" altLang="en-US"/>
        </a:p>
      </dgm:t>
    </dgm:pt>
    <dgm:pt modelId="{E5561997-247B-4B6E-8D8F-35471A0F266D}" type="sibTrans" cxnId="{A4536BED-5500-4F39-95B2-81C2357DB82E}">
      <dgm:prSet/>
      <dgm:spPr/>
      <dgm:t>
        <a:bodyPr/>
        <a:lstStyle/>
        <a:p>
          <a:endParaRPr lang="zh-CN" altLang="en-US"/>
        </a:p>
      </dgm:t>
    </dgm:pt>
    <dgm:pt modelId="{8F671FD4-52B8-4A80-BBA5-AFFB717EF21B}">
      <dgm:prSet phldrT="[文本]"/>
      <dgm:spPr/>
      <dgm:t>
        <a:bodyPr/>
        <a:lstStyle/>
        <a:p>
          <a:r>
            <a:rPr lang="zh-CN" altLang="en-US" dirty="0"/>
            <a:t>对象</a:t>
          </a:r>
          <a:r>
            <a:rPr lang="en-US" altLang="zh-CN" dirty="0"/>
            <a:t>(Object)</a:t>
          </a:r>
          <a:endParaRPr lang="zh-CN" altLang="en-US" dirty="0"/>
        </a:p>
      </dgm:t>
    </dgm:pt>
    <dgm:pt modelId="{849FA97A-72AB-4272-B92C-10F8C7E7D653}" type="parTrans" cxnId="{776709F6-FA52-46F6-BCA8-C218E09518B3}">
      <dgm:prSet/>
      <dgm:spPr/>
      <dgm:t>
        <a:bodyPr/>
        <a:lstStyle/>
        <a:p>
          <a:endParaRPr lang="zh-CN" altLang="en-US"/>
        </a:p>
      </dgm:t>
    </dgm:pt>
    <dgm:pt modelId="{86EF1699-50A7-4033-AC74-817633C59F37}" type="sibTrans" cxnId="{776709F6-FA52-46F6-BCA8-C218E09518B3}">
      <dgm:prSet/>
      <dgm:spPr/>
      <dgm:t>
        <a:bodyPr/>
        <a:lstStyle/>
        <a:p>
          <a:endParaRPr lang="zh-CN" altLang="en-US"/>
        </a:p>
      </dgm:t>
    </dgm:pt>
    <dgm:pt modelId="{8FD18770-F5D3-4031-976D-AC30861FBFF5}">
      <dgm:prSet phldrT="[文本]"/>
      <dgm:spPr/>
      <dgm:t>
        <a:bodyPr/>
        <a:lstStyle/>
        <a:p>
          <a:r>
            <a:rPr lang="zh-CN" altLang="en-US" dirty="0"/>
            <a:t>命名词典</a:t>
          </a:r>
          <a:r>
            <a:rPr lang="en-US" altLang="zh-CN" dirty="0"/>
            <a:t>(Named Object Dictionary)</a:t>
          </a:r>
          <a:endParaRPr lang="zh-CN" altLang="en-US" dirty="0"/>
        </a:p>
      </dgm:t>
    </dgm:pt>
    <dgm:pt modelId="{B6FA7CCA-F3DB-4FAF-BF30-885160794246}" type="parTrans" cxnId="{2BE856C7-48BB-4BF0-801A-BD00EEFD770F}">
      <dgm:prSet/>
      <dgm:spPr/>
      <dgm:t>
        <a:bodyPr/>
        <a:lstStyle/>
        <a:p>
          <a:endParaRPr lang="zh-CN" altLang="en-US"/>
        </a:p>
      </dgm:t>
    </dgm:pt>
    <dgm:pt modelId="{4B52E934-5B00-4E7F-A46E-7D71D34744CC}" type="sibTrans" cxnId="{2BE856C7-48BB-4BF0-801A-BD00EEFD770F}">
      <dgm:prSet/>
      <dgm:spPr/>
      <dgm:t>
        <a:bodyPr/>
        <a:lstStyle/>
        <a:p>
          <a:endParaRPr lang="zh-CN" altLang="en-US"/>
        </a:p>
      </dgm:t>
    </dgm:pt>
    <dgm:pt modelId="{E449A4F5-4DD4-418B-A7FA-FC081B2DB857}">
      <dgm:prSet phldrT="[文本]"/>
      <dgm:spPr/>
      <dgm:t>
        <a:bodyPr/>
        <a:lstStyle/>
        <a:p>
          <a:r>
            <a:rPr lang="zh-CN" altLang="en-US" dirty="0"/>
            <a:t>词典</a:t>
          </a:r>
          <a:r>
            <a:rPr lang="en-US" altLang="zh-CN" dirty="0"/>
            <a:t>(Dictionary)</a:t>
          </a:r>
          <a:endParaRPr lang="zh-CN" altLang="en-US" dirty="0"/>
        </a:p>
      </dgm:t>
    </dgm:pt>
    <dgm:pt modelId="{C8F33A80-4C5D-4B2B-9E10-1CE7B53A8685}" type="parTrans" cxnId="{393524A8-BA34-4D77-8061-3486DF498419}">
      <dgm:prSet/>
      <dgm:spPr/>
      <dgm:t>
        <a:bodyPr/>
        <a:lstStyle/>
        <a:p>
          <a:endParaRPr lang="zh-CN" altLang="en-US"/>
        </a:p>
      </dgm:t>
    </dgm:pt>
    <dgm:pt modelId="{2545DEA4-1329-456D-9FF5-AFEDABF9BA2B}" type="sibTrans" cxnId="{393524A8-BA34-4D77-8061-3486DF498419}">
      <dgm:prSet/>
      <dgm:spPr/>
      <dgm:t>
        <a:bodyPr/>
        <a:lstStyle/>
        <a:p>
          <a:endParaRPr lang="zh-CN" altLang="en-US"/>
        </a:p>
      </dgm:t>
    </dgm:pt>
    <dgm:pt modelId="{165EE512-3927-4E89-8AA1-94626A8E707E}">
      <dgm:prSet phldrT="[文本]"/>
      <dgm:spPr/>
      <dgm:t>
        <a:bodyPr/>
        <a:lstStyle/>
        <a:p>
          <a:r>
            <a:rPr lang="zh-CN" altLang="en-US" dirty="0"/>
            <a:t>字符串</a:t>
          </a:r>
          <a:r>
            <a:rPr lang="en-US" altLang="zh-CN" dirty="0"/>
            <a:t>(Key)-Object Id(Value)</a:t>
          </a:r>
          <a:endParaRPr lang="zh-CN" altLang="en-US" dirty="0"/>
        </a:p>
      </dgm:t>
    </dgm:pt>
    <dgm:pt modelId="{982033CC-E2AD-4731-BE81-DD63AE717BC0}" type="parTrans" cxnId="{E457439E-0D96-4E0D-B334-6660FFD5038D}">
      <dgm:prSet/>
      <dgm:spPr/>
      <dgm:t>
        <a:bodyPr/>
        <a:lstStyle/>
        <a:p>
          <a:endParaRPr lang="zh-CN" altLang="en-US"/>
        </a:p>
      </dgm:t>
    </dgm:pt>
    <dgm:pt modelId="{E9AA97F9-E12C-46BE-9943-1FA9E276CB26}" type="sibTrans" cxnId="{E457439E-0D96-4E0D-B334-6660FFD5038D}">
      <dgm:prSet/>
      <dgm:spPr/>
      <dgm:t>
        <a:bodyPr/>
        <a:lstStyle/>
        <a:p>
          <a:endParaRPr lang="zh-CN" altLang="en-US"/>
        </a:p>
      </dgm:t>
    </dgm:pt>
    <dgm:pt modelId="{8A2D8099-AB3B-4263-AEDC-84570C5253A4}">
      <dgm:prSet phldrT="[文本]"/>
      <dgm:spPr/>
      <dgm:t>
        <a:bodyPr/>
        <a:lstStyle/>
        <a:p>
          <a:r>
            <a:rPr lang="zh-CN" altLang="en-US" dirty="0"/>
            <a:t>词典</a:t>
          </a:r>
        </a:p>
      </dgm:t>
    </dgm:pt>
    <dgm:pt modelId="{DF171F91-654D-4A27-AC5F-3E59279E3754}" type="parTrans" cxnId="{98884EA8-3DF9-47E2-B62C-F2EC436D5A26}">
      <dgm:prSet/>
      <dgm:spPr/>
      <dgm:t>
        <a:bodyPr/>
        <a:lstStyle/>
        <a:p>
          <a:endParaRPr lang="zh-CN" altLang="en-US"/>
        </a:p>
      </dgm:t>
    </dgm:pt>
    <dgm:pt modelId="{EF885600-4D95-47C3-A626-E66CCDAEE1E2}" type="sibTrans" cxnId="{98884EA8-3DF9-47E2-B62C-F2EC436D5A26}">
      <dgm:prSet/>
      <dgm:spPr/>
      <dgm:t>
        <a:bodyPr/>
        <a:lstStyle/>
        <a:p>
          <a:endParaRPr lang="zh-CN" altLang="en-US"/>
        </a:p>
      </dgm:t>
    </dgm:pt>
    <dgm:pt modelId="{C6D7E0B5-E38C-42CE-A08D-026BB05E8346}">
      <dgm:prSet phldrT="[文本]"/>
      <dgm:spPr/>
      <dgm:t>
        <a:bodyPr/>
        <a:lstStyle/>
        <a:p>
          <a:r>
            <a:rPr lang="zh-CN" altLang="en-US" dirty="0"/>
            <a:t>字符串</a:t>
          </a:r>
          <a:r>
            <a:rPr lang="en-US" altLang="zh-CN" dirty="0"/>
            <a:t>-Object Id</a:t>
          </a:r>
          <a:endParaRPr lang="zh-CN" altLang="en-US" dirty="0"/>
        </a:p>
      </dgm:t>
    </dgm:pt>
    <dgm:pt modelId="{9BBCCD54-C1C9-4E91-B98D-C54538C7D743}" type="parTrans" cxnId="{73B4EA67-6CCC-4DD2-91B3-A580A4E5DD44}">
      <dgm:prSet/>
      <dgm:spPr/>
      <dgm:t>
        <a:bodyPr/>
        <a:lstStyle/>
        <a:p>
          <a:endParaRPr lang="zh-CN" altLang="en-US"/>
        </a:p>
      </dgm:t>
    </dgm:pt>
    <dgm:pt modelId="{0DACA480-EFB6-4ABC-A0D3-F95B03D78764}" type="sibTrans" cxnId="{73B4EA67-6CCC-4DD2-91B3-A580A4E5DD44}">
      <dgm:prSet/>
      <dgm:spPr/>
      <dgm:t>
        <a:bodyPr/>
        <a:lstStyle/>
        <a:p>
          <a:endParaRPr lang="zh-CN" altLang="en-US"/>
        </a:p>
      </dgm:t>
    </dgm:pt>
    <dgm:pt modelId="{4658B1A6-E16A-4D22-88ED-831E3AC406A8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35002508-667F-40A3-ACEC-EAE441153D55}" type="parTrans" cxnId="{8DADD62A-2E65-4FB5-B5E4-C5F4405DBEF0}">
      <dgm:prSet/>
      <dgm:spPr/>
      <dgm:t>
        <a:bodyPr/>
        <a:lstStyle/>
        <a:p>
          <a:endParaRPr lang="zh-CN" altLang="en-US"/>
        </a:p>
      </dgm:t>
    </dgm:pt>
    <dgm:pt modelId="{0EA4B380-3A07-4463-B770-D363FE62CDB5}" type="sibTrans" cxnId="{8DADD62A-2E65-4FB5-B5E4-C5F4405DBEF0}">
      <dgm:prSet/>
      <dgm:spPr/>
      <dgm:t>
        <a:bodyPr/>
        <a:lstStyle/>
        <a:p>
          <a:endParaRPr lang="zh-CN" altLang="en-US"/>
        </a:p>
      </dgm:t>
    </dgm:pt>
    <dgm:pt modelId="{EC3B4138-BD54-4347-86E0-D59EE3A98498}" type="pres">
      <dgm:prSet presAssocID="{B2D4D4EC-6E12-4454-81A6-94EAA404C1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CBBF4A-39F3-4003-9884-21DE7429A302}" type="pres">
      <dgm:prSet presAssocID="{911262D3-6F92-4852-AF4F-E4E2D0054839}" presName="root1" presStyleCnt="0"/>
      <dgm:spPr/>
    </dgm:pt>
    <dgm:pt modelId="{2DD70336-DB17-45EC-85E3-872812BDCA16}" type="pres">
      <dgm:prSet presAssocID="{911262D3-6F92-4852-AF4F-E4E2D0054839}" presName="LevelOneTextNode" presStyleLbl="node0" presStyleIdx="0" presStyleCnt="1">
        <dgm:presLayoutVars>
          <dgm:chPref val="3"/>
        </dgm:presLayoutVars>
      </dgm:prSet>
      <dgm:spPr/>
    </dgm:pt>
    <dgm:pt modelId="{2F401239-152F-434D-84A5-479CA4B0513A}" type="pres">
      <dgm:prSet presAssocID="{911262D3-6F92-4852-AF4F-E4E2D0054839}" presName="level2hierChild" presStyleCnt="0"/>
      <dgm:spPr/>
    </dgm:pt>
    <dgm:pt modelId="{CAFE2512-EF36-4A35-BF0B-3D1FDC9EB405}" type="pres">
      <dgm:prSet presAssocID="{5363AB2E-167F-4796-95C1-2251751E9155}" presName="conn2-1" presStyleLbl="parChTrans1D2" presStyleIdx="0" presStyleCnt="2"/>
      <dgm:spPr/>
    </dgm:pt>
    <dgm:pt modelId="{25D11616-666C-49A1-A283-3340109B0A3E}" type="pres">
      <dgm:prSet presAssocID="{5363AB2E-167F-4796-95C1-2251751E9155}" presName="connTx" presStyleLbl="parChTrans1D2" presStyleIdx="0" presStyleCnt="2"/>
      <dgm:spPr/>
    </dgm:pt>
    <dgm:pt modelId="{A4581419-509D-4B69-A8E3-0A717CA01FB8}" type="pres">
      <dgm:prSet presAssocID="{03598D31-8974-4401-95BC-55F12C4E6410}" presName="root2" presStyleCnt="0"/>
      <dgm:spPr/>
    </dgm:pt>
    <dgm:pt modelId="{0C9A2CD4-5DE2-48FF-AC1F-ECF966746C2C}" type="pres">
      <dgm:prSet presAssocID="{03598D31-8974-4401-95BC-55F12C4E6410}" presName="LevelTwoTextNode" presStyleLbl="node2" presStyleIdx="0" presStyleCnt="2">
        <dgm:presLayoutVars>
          <dgm:chPref val="3"/>
        </dgm:presLayoutVars>
      </dgm:prSet>
      <dgm:spPr/>
    </dgm:pt>
    <dgm:pt modelId="{78B6F597-399E-4841-B000-025D44B34254}" type="pres">
      <dgm:prSet presAssocID="{03598D31-8974-4401-95BC-55F12C4E6410}" presName="level3hierChild" presStyleCnt="0"/>
      <dgm:spPr/>
    </dgm:pt>
    <dgm:pt modelId="{713E76B0-3B21-45C2-B789-09B9CDD69F5C}" type="pres">
      <dgm:prSet presAssocID="{A4EB0584-AB6B-4542-83E9-70E32A61533C}" presName="conn2-1" presStyleLbl="parChTrans1D3" presStyleIdx="0" presStyleCnt="2"/>
      <dgm:spPr/>
    </dgm:pt>
    <dgm:pt modelId="{CFE38C90-B31C-4033-8445-DD1B83AB05A0}" type="pres">
      <dgm:prSet presAssocID="{A4EB0584-AB6B-4542-83E9-70E32A61533C}" presName="connTx" presStyleLbl="parChTrans1D3" presStyleIdx="0" presStyleCnt="2"/>
      <dgm:spPr/>
    </dgm:pt>
    <dgm:pt modelId="{05FA0976-B21C-48AD-83D0-37F400A312C6}" type="pres">
      <dgm:prSet presAssocID="{A50AD390-2186-45B2-9951-8A14F83512F9}" presName="root2" presStyleCnt="0"/>
      <dgm:spPr/>
    </dgm:pt>
    <dgm:pt modelId="{02F29EC8-E79C-45A2-AAAA-DB2CDD74C9FD}" type="pres">
      <dgm:prSet presAssocID="{A50AD390-2186-45B2-9951-8A14F83512F9}" presName="LevelTwoTextNode" presStyleLbl="node3" presStyleIdx="0" presStyleCnt="2">
        <dgm:presLayoutVars>
          <dgm:chPref val="3"/>
        </dgm:presLayoutVars>
      </dgm:prSet>
      <dgm:spPr/>
    </dgm:pt>
    <dgm:pt modelId="{D9A89D0B-C411-4EE6-AEA3-EF295C050EB7}" type="pres">
      <dgm:prSet presAssocID="{A50AD390-2186-45B2-9951-8A14F83512F9}" presName="level3hierChild" presStyleCnt="0"/>
      <dgm:spPr/>
    </dgm:pt>
    <dgm:pt modelId="{0233C7E7-ED2C-47BA-BB8B-A5EF94DC7F35}" type="pres">
      <dgm:prSet presAssocID="{849FA97A-72AB-4272-B92C-10F8C7E7D653}" presName="conn2-1" presStyleLbl="parChTrans1D4" presStyleIdx="0" presStyleCnt="5"/>
      <dgm:spPr/>
    </dgm:pt>
    <dgm:pt modelId="{7967EE68-39CE-453C-B8E8-158240A384F6}" type="pres">
      <dgm:prSet presAssocID="{849FA97A-72AB-4272-B92C-10F8C7E7D653}" presName="connTx" presStyleLbl="parChTrans1D4" presStyleIdx="0" presStyleCnt="5"/>
      <dgm:spPr/>
    </dgm:pt>
    <dgm:pt modelId="{ACE2D687-81FA-4ADB-8CD1-0538B5178A95}" type="pres">
      <dgm:prSet presAssocID="{8F671FD4-52B8-4A80-BBA5-AFFB717EF21B}" presName="root2" presStyleCnt="0"/>
      <dgm:spPr/>
    </dgm:pt>
    <dgm:pt modelId="{2A71B78F-B4EA-46AA-91EB-07FE8567DCD4}" type="pres">
      <dgm:prSet presAssocID="{8F671FD4-52B8-4A80-BBA5-AFFB717EF21B}" presName="LevelTwoTextNode" presStyleLbl="node4" presStyleIdx="0" presStyleCnt="5">
        <dgm:presLayoutVars>
          <dgm:chPref val="3"/>
        </dgm:presLayoutVars>
      </dgm:prSet>
      <dgm:spPr/>
    </dgm:pt>
    <dgm:pt modelId="{E80284BF-6C41-414D-AE1D-386EE25B031A}" type="pres">
      <dgm:prSet presAssocID="{8F671FD4-52B8-4A80-BBA5-AFFB717EF21B}" presName="level3hierChild" presStyleCnt="0"/>
      <dgm:spPr/>
    </dgm:pt>
    <dgm:pt modelId="{0D9E71ED-1886-48CE-8601-A1931359E9BB}" type="pres">
      <dgm:prSet presAssocID="{B6FA7CCA-F3DB-4FAF-BF30-885160794246}" presName="conn2-1" presStyleLbl="parChTrans1D2" presStyleIdx="1" presStyleCnt="2"/>
      <dgm:spPr/>
    </dgm:pt>
    <dgm:pt modelId="{82384AAF-EEB2-4400-9E3B-73DCE98508E5}" type="pres">
      <dgm:prSet presAssocID="{B6FA7CCA-F3DB-4FAF-BF30-885160794246}" presName="connTx" presStyleLbl="parChTrans1D2" presStyleIdx="1" presStyleCnt="2"/>
      <dgm:spPr/>
    </dgm:pt>
    <dgm:pt modelId="{33672609-7AF7-4133-987F-CEAC3E956784}" type="pres">
      <dgm:prSet presAssocID="{8FD18770-F5D3-4031-976D-AC30861FBFF5}" presName="root2" presStyleCnt="0"/>
      <dgm:spPr/>
    </dgm:pt>
    <dgm:pt modelId="{06DFE285-A1EE-4AFC-B9C1-02B643903E7D}" type="pres">
      <dgm:prSet presAssocID="{8FD18770-F5D3-4031-976D-AC30861FBFF5}" presName="LevelTwoTextNode" presStyleLbl="node2" presStyleIdx="1" presStyleCnt="2">
        <dgm:presLayoutVars>
          <dgm:chPref val="3"/>
        </dgm:presLayoutVars>
      </dgm:prSet>
      <dgm:spPr/>
    </dgm:pt>
    <dgm:pt modelId="{84413096-447C-472C-97FF-C98C3E6DE5B9}" type="pres">
      <dgm:prSet presAssocID="{8FD18770-F5D3-4031-976D-AC30861FBFF5}" presName="level3hierChild" presStyleCnt="0"/>
      <dgm:spPr/>
    </dgm:pt>
    <dgm:pt modelId="{0E3237BB-2165-4916-B2CB-40FD7F80D5EE}" type="pres">
      <dgm:prSet presAssocID="{C8F33A80-4C5D-4B2B-9E10-1CE7B53A8685}" presName="conn2-1" presStyleLbl="parChTrans1D3" presStyleIdx="1" presStyleCnt="2"/>
      <dgm:spPr/>
    </dgm:pt>
    <dgm:pt modelId="{E3180115-B527-4965-B3E5-2F2225C30917}" type="pres">
      <dgm:prSet presAssocID="{C8F33A80-4C5D-4B2B-9E10-1CE7B53A8685}" presName="connTx" presStyleLbl="parChTrans1D3" presStyleIdx="1" presStyleCnt="2"/>
      <dgm:spPr/>
    </dgm:pt>
    <dgm:pt modelId="{75300A8E-9C80-4A23-B14E-5164C4951B96}" type="pres">
      <dgm:prSet presAssocID="{E449A4F5-4DD4-418B-A7FA-FC081B2DB857}" presName="root2" presStyleCnt="0"/>
      <dgm:spPr/>
    </dgm:pt>
    <dgm:pt modelId="{1C016E6A-9393-468C-97CC-5B70933776EF}" type="pres">
      <dgm:prSet presAssocID="{E449A4F5-4DD4-418B-A7FA-FC081B2DB857}" presName="LevelTwoTextNode" presStyleLbl="node3" presStyleIdx="1" presStyleCnt="2">
        <dgm:presLayoutVars>
          <dgm:chPref val="3"/>
        </dgm:presLayoutVars>
      </dgm:prSet>
      <dgm:spPr/>
    </dgm:pt>
    <dgm:pt modelId="{933BB5E9-4699-410D-BBF7-FC27882DF4A2}" type="pres">
      <dgm:prSet presAssocID="{E449A4F5-4DD4-418B-A7FA-FC081B2DB857}" presName="level3hierChild" presStyleCnt="0"/>
      <dgm:spPr/>
    </dgm:pt>
    <dgm:pt modelId="{C150F351-0572-4394-B5E5-7E6DE7DC938F}" type="pres">
      <dgm:prSet presAssocID="{982033CC-E2AD-4731-BE81-DD63AE717BC0}" presName="conn2-1" presStyleLbl="parChTrans1D4" presStyleIdx="1" presStyleCnt="5"/>
      <dgm:spPr/>
    </dgm:pt>
    <dgm:pt modelId="{187FDE81-FC79-43D8-A399-BC880DDEE53E}" type="pres">
      <dgm:prSet presAssocID="{982033CC-E2AD-4731-BE81-DD63AE717BC0}" presName="connTx" presStyleLbl="parChTrans1D4" presStyleIdx="1" presStyleCnt="5"/>
      <dgm:spPr/>
    </dgm:pt>
    <dgm:pt modelId="{E7379284-4CA1-4496-986C-30B9F6C8D50E}" type="pres">
      <dgm:prSet presAssocID="{165EE512-3927-4E89-8AA1-94626A8E707E}" presName="root2" presStyleCnt="0"/>
      <dgm:spPr/>
    </dgm:pt>
    <dgm:pt modelId="{ED7BB2A0-FC82-45FC-9CDB-B9EA243A58E0}" type="pres">
      <dgm:prSet presAssocID="{165EE512-3927-4E89-8AA1-94626A8E707E}" presName="LevelTwoTextNode" presStyleLbl="node4" presStyleIdx="1" presStyleCnt="5">
        <dgm:presLayoutVars>
          <dgm:chPref val="3"/>
        </dgm:presLayoutVars>
      </dgm:prSet>
      <dgm:spPr/>
    </dgm:pt>
    <dgm:pt modelId="{DEFA8188-95CB-4922-ACB2-7E80BDD45237}" type="pres">
      <dgm:prSet presAssocID="{165EE512-3927-4E89-8AA1-94626A8E707E}" presName="level3hierChild" presStyleCnt="0"/>
      <dgm:spPr/>
    </dgm:pt>
    <dgm:pt modelId="{C7450E0D-5B95-494A-B2C3-4A2BF5B27617}" type="pres">
      <dgm:prSet presAssocID="{DF171F91-654D-4A27-AC5F-3E59279E3754}" presName="conn2-1" presStyleLbl="parChTrans1D4" presStyleIdx="2" presStyleCnt="5"/>
      <dgm:spPr/>
    </dgm:pt>
    <dgm:pt modelId="{D4F0864F-C065-4B5A-A1E5-04A971FDE1A6}" type="pres">
      <dgm:prSet presAssocID="{DF171F91-654D-4A27-AC5F-3E59279E3754}" presName="connTx" presStyleLbl="parChTrans1D4" presStyleIdx="2" presStyleCnt="5"/>
      <dgm:spPr/>
    </dgm:pt>
    <dgm:pt modelId="{F3645AA7-DADC-4171-8926-18C745949E9D}" type="pres">
      <dgm:prSet presAssocID="{8A2D8099-AB3B-4263-AEDC-84570C5253A4}" presName="root2" presStyleCnt="0"/>
      <dgm:spPr/>
    </dgm:pt>
    <dgm:pt modelId="{B48F101B-55A9-403E-9FD0-02EE4E04CCB7}" type="pres">
      <dgm:prSet presAssocID="{8A2D8099-AB3B-4263-AEDC-84570C5253A4}" presName="LevelTwoTextNode" presStyleLbl="node4" presStyleIdx="2" presStyleCnt="5">
        <dgm:presLayoutVars>
          <dgm:chPref val="3"/>
        </dgm:presLayoutVars>
      </dgm:prSet>
      <dgm:spPr/>
    </dgm:pt>
    <dgm:pt modelId="{AAF37258-DD3C-42C9-BF4F-2332527A9461}" type="pres">
      <dgm:prSet presAssocID="{8A2D8099-AB3B-4263-AEDC-84570C5253A4}" presName="level3hierChild" presStyleCnt="0"/>
      <dgm:spPr/>
    </dgm:pt>
    <dgm:pt modelId="{D3F6DC4D-91FC-44BD-9116-8C9A65711F7A}" type="pres">
      <dgm:prSet presAssocID="{9BBCCD54-C1C9-4E91-B98D-C54538C7D743}" presName="conn2-1" presStyleLbl="parChTrans1D4" presStyleIdx="3" presStyleCnt="5"/>
      <dgm:spPr/>
    </dgm:pt>
    <dgm:pt modelId="{889A99E7-7C75-4ECE-88F2-E14EDC2FE400}" type="pres">
      <dgm:prSet presAssocID="{9BBCCD54-C1C9-4E91-B98D-C54538C7D743}" presName="connTx" presStyleLbl="parChTrans1D4" presStyleIdx="3" presStyleCnt="5"/>
      <dgm:spPr/>
    </dgm:pt>
    <dgm:pt modelId="{C16C22FB-7F86-4192-BF69-283F6407AA39}" type="pres">
      <dgm:prSet presAssocID="{C6D7E0B5-E38C-42CE-A08D-026BB05E8346}" presName="root2" presStyleCnt="0"/>
      <dgm:spPr/>
    </dgm:pt>
    <dgm:pt modelId="{D161BC47-F78C-4832-A07A-23AD308391A8}" type="pres">
      <dgm:prSet presAssocID="{C6D7E0B5-E38C-42CE-A08D-026BB05E8346}" presName="LevelTwoTextNode" presStyleLbl="node4" presStyleIdx="3" presStyleCnt="5">
        <dgm:presLayoutVars>
          <dgm:chPref val="3"/>
        </dgm:presLayoutVars>
      </dgm:prSet>
      <dgm:spPr/>
    </dgm:pt>
    <dgm:pt modelId="{DEC6A1A7-5175-4ADE-983C-8351BD087BF0}" type="pres">
      <dgm:prSet presAssocID="{C6D7E0B5-E38C-42CE-A08D-026BB05E8346}" presName="level3hierChild" presStyleCnt="0"/>
      <dgm:spPr/>
    </dgm:pt>
    <dgm:pt modelId="{5DF9A7E2-EDF5-4A3F-BEBB-2DCD6406A251}" type="pres">
      <dgm:prSet presAssocID="{35002508-667F-40A3-ACEC-EAE441153D55}" presName="conn2-1" presStyleLbl="parChTrans1D4" presStyleIdx="4" presStyleCnt="5"/>
      <dgm:spPr/>
    </dgm:pt>
    <dgm:pt modelId="{AFFBE59C-A201-4A92-9ED0-04254A540FB6}" type="pres">
      <dgm:prSet presAssocID="{35002508-667F-40A3-ACEC-EAE441153D55}" presName="connTx" presStyleLbl="parChTrans1D4" presStyleIdx="4" presStyleCnt="5"/>
      <dgm:spPr/>
    </dgm:pt>
    <dgm:pt modelId="{13CC269C-52F8-413E-9FB6-6223FA9DDE62}" type="pres">
      <dgm:prSet presAssocID="{4658B1A6-E16A-4D22-88ED-831E3AC406A8}" presName="root2" presStyleCnt="0"/>
      <dgm:spPr/>
    </dgm:pt>
    <dgm:pt modelId="{31E29CA7-98C0-407C-A90D-E20BB29BE850}" type="pres">
      <dgm:prSet presAssocID="{4658B1A6-E16A-4D22-88ED-831E3AC406A8}" presName="LevelTwoTextNode" presStyleLbl="node4" presStyleIdx="4" presStyleCnt="5">
        <dgm:presLayoutVars>
          <dgm:chPref val="3"/>
        </dgm:presLayoutVars>
      </dgm:prSet>
      <dgm:spPr/>
    </dgm:pt>
    <dgm:pt modelId="{374A8E37-C8CB-478B-A16C-3D1DE0F8A2AF}" type="pres">
      <dgm:prSet presAssocID="{4658B1A6-E16A-4D22-88ED-831E3AC406A8}" presName="level3hierChild" presStyleCnt="0"/>
      <dgm:spPr/>
    </dgm:pt>
  </dgm:ptLst>
  <dgm:cxnLst>
    <dgm:cxn modelId="{1C884804-3248-4DE3-9B8F-9CEA830225BF}" type="presOf" srcId="{9BBCCD54-C1C9-4E91-B98D-C54538C7D743}" destId="{889A99E7-7C75-4ECE-88F2-E14EDC2FE400}" srcOrd="1" destOrd="0" presId="urn:microsoft.com/office/officeart/2005/8/layout/hierarchy2"/>
    <dgm:cxn modelId="{C96B670D-F8A7-4C75-A1DC-0B68A81234CE}" type="presOf" srcId="{A4EB0584-AB6B-4542-83E9-70E32A61533C}" destId="{CFE38C90-B31C-4033-8445-DD1B83AB05A0}" srcOrd="1" destOrd="0" presId="urn:microsoft.com/office/officeart/2005/8/layout/hierarchy2"/>
    <dgm:cxn modelId="{AAF9CF0E-3837-4F2E-82D1-6FD138130C0E}" type="presOf" srcId="{A4EB0584-AB6B-4542-83E9-70E32A61533C}" destId="{713E76B0-3B21-45C2-B789-09B9CDD69F5C}" srcOrd="0" destOrd="0" presId="urn:microsoft.com/office/officeart/2005/8/layout/hierarchy2"/>
    <dgm:cxn modelId="{363E0D12-15F2-4214-9729-00338F1D834C}" type="presOf" srcId="{B6FA7CCA-F3DB-4FAF-BF30-885160794246}" destId="{82384AAF-EEB2-4400-9E3B-73DCE98508E5}" srcOrd="1" destOrd="0" presId="urn:microsoft.com/office/officeart/2005/8/layout/hierarchy2"/>
    <dgm:cxn modelId="{706B7F14-B93F-4B0A-A498-50AF19914D88}" srcId="{911262D3-6F92-4852-AF4F-E4E2D0054839}" destId="{03598D31-8974-4401-95BC-55F12C4E6410}" srcOrd="0" destOrd="0" parTransId="{5363AB2E-167F-4796-95C1-2251751E9155}" sibTransId="{2D1DAD47-4152-471E-B11E-B28DC004F07C}"/>
    <dgm:cxn modelId="{F3FB3515-C77B-4E4B-8F67-B25CC0D0CEE5}" type="presOf" srcId="{35002508-667F-40A3-ACEC-EAE441153D55}" destId="{AFFBE59C-A201-4A92-9ED0-04254A540FB6}" srcOrd="1" destOrd="0" presId="urn:microsoft.com/office/officeart/2005/8/layout/hierarchy2"/>
    <dgm:cxn modelId="{B4CA8D17-ECF9-4FD4-A091-7DA2E8262B22}" type="presOf" srcId="{5363AB2E-167F-4796-95C1-2251751E9155}" destId="{CAFE2512-EF36-4A35-BF0B-3D1FDC9EB405}" srcOrd="0" destOrd="0" presId="urn:microsoft.com/office/officeart/2005/8/layout/hierarchy2"/>
    <dgm:cxn modelId="{C2E79E1E-9696-49B0-BCE8-8F7CB3B8D005}" type="presOf" srcId="{A50AD390-2186-45B2-9951-8A14F83512F9}" destId="{02F29EC8-E79C-45A2-AAAA-DB2CDD74C9FD}" srcOrd="0" destOrd="0" presId="urn:microsoft.com/office/officeart/2005/8/layout/hierarchy2"/>
    <dgm:cxn modelId="{4A46D421-40D2-4BE7-9342-4D0B429F2015}" type="presOf" srcId="{35002508-667F-40A3-ACEC-EAE441153D55}" destId="{5DF9A7E2-EDF5-4A3F-BEBB-2DCD6406A251}" srcOrd="0" destOrd="0" presId="urn:microsoft.com/office/officeart/2005/8/layout/hierarchy2"/>
    <dgm:cxn modelId="{2C59F823-3CB3-4ABF-8568-88C45A85A348}" type="presOf" srcId="{165EE512-3927-4E89-8AA1-94626A8E707E}" destId="{ED7BB2A0-FC82-45FC-9CDB-B9EA243A58E0}" srcOrd="0" destOrd="0" presId="urn:microsoft.com/office/officeart/2005/8/layout/hierarchy2"/>
    <dgm:cxn modelId="{8DADD62A-2E65-4FB5-B5E4-C5F4405DBEF0}" srcId="{8A2D8099-AB3B-4263-AEDC-84570C5253A4}" destId="{4658B1A6-E16A-4D22-88ED-831E3AC406A8}" srcOrd="1" destOrd="0" parTransId="{35002508-667F-40A3-ACEC-EAE441153D55}" sibTransId="{0EA4B380-3A07-4463-B770-D363FE62CDB5}"/>
    <dgm:cxn modelId="{6FD18430-8A78-459B-9DDE-33378BAD6618}" type="presOf" srcId="{B6FA7CCA-F3DB-4FAF-BF30-885160794246}" destId="{0D9E71ED-1886-48CE-8601-A1931359E9BB}" srcOrd="0" destOrd="0" presId="urn:microsoft.com/office/officeart/2005/8/layout/hierarchy2"/>
    <dgm:cxn modelId="{22F8B630-7F87-4FDC-BEC0-D026D65C4B74}" type="presOf" srcId="{849FA97A-72AB-4272-B92C-10F8C7E7D653}" destId="{0233C7E7-ED2C-47BA-BB8B-A5EF94DC7F35}" srcOrd="0" destOrd="0" presId="urn:microsoft.com/office/officeart/2005/8/layout/hierarchy2"/>
    <dgm:cxn modelId="{87CE0739-7261-4EF0-A398-9C17320BAA8C}" type="presOf" srcId="{982033CC-E2AD-4731-BE81-DD63AE717BC0}" destId="{C150F351-0572-4394-B5E5-7E6DE7DC938F}" srcOrd="0" destOrd="0" presId="urn:microsoft.com/office/officeart/2005/8/layout/hierarchy2"/>
    <dgm:cxn modelId="{7B56D35D-2F15-4A96-AAEE-25C42D702631}" type="presOf" srcId="{E449A4F5-4DD4-418B-A7FA-FC081B2DB857}" destId="{1C016E6A-9393-468C-97CC-5B70933776EF}" srcOrd="0" destOrd="0" presId="urn:microsoft.com/office/officeart/2005/8/layout/hierarchy2"/>
    <dgm:cxn modelId="{6E8E7C63-C91D-432C-BE3E-8138EAE92BD6}" type="presOf" srcId="{C8F33A80-4C5D-4B2B-9E10-1CE7B53A8685}" destId="{E3180115-B527-4965-B3E5-2F2225C30917}" srcOrd="1" destOrd="0" presId="urn:microsoft.com/office/officeart/2005/8/layout/hierarchy2"/>
    <dgm:cxn modelId="{73B4EA67-6CCC-4DD2-91B3-A580A4E5DD44}" srcId="{8A2D8099-AB3B-4263-AEDC-84570C5253A4}" destId="{C6D7E0B5-E38C-42CE-A08D-026BB05E8346}" srcOrd="0" destOrd="0" parTransId="{9BBCCD54-C1C9-4E91-B98D-C54538C7D743}" sibTransId="{0DACA480-EFB6-4ABC-A0D3-F95B03D78764}"/>
    <dgm:cxn modelId="{C5E6EB47-2C8E-4C4D-83F1-C0D3DED3D2F5}" type="presOf" srcId="{982033CC-E2AD-4731-BE81-DD63AE717BC0}" destId="{187FDE81-FC79-43D8-A399-BC880DDEE53E}" srcOrd="1" destOrd="0" presId="urn:microsoft.com/office/officeart/2005/8/layout/hierarchy2"/>
    <dgm:cxn modelId="{23986E70-B488-4531-BDB5-521E2B9DB771}" type="presOf" srcId="{5363AB2E-167F-4796-95C1-2251751E9155}" destId="{25D11616-666C-49A1-A283-3340109B0A3E}" srcOrd="1" destOrd="0" presId="urn:microsoft.com/office/officeart/2005/8/layout/hierarchy2"/>
    <dgm:cxn modelId="{05F7C051-D359-4C20-B591-1EB619DBC3C4}" srcId="{B2D4D4EC-6E12-4454-81A6-94EAA404C1D4}" destId="{911262D3-6F92-4852-AF4F-E4E2D0054839}" srcOrd="0" destOrd="0" parTransId="{16CF8B1D-EA85-42AC-84DC-CCCA614E457C}" sibTransId="{6BE55CD6-B8A7-49EC-8B85-B34E6147A43B}"/>
    <dgm:cxn modelId="{548BA172-A797-47CB-ABBD-16D6F2266FB3}" type="presOf" srcId="{8F671FD4-52B8-4A80-BBA5-AFFB717EF21B}" destId="{2A71B78F-B4EA-46AA-91EB-07FE8567DCD4}" srcOrd="0" destOrd="0" presId="urn:microsoft.com/office/officeart/2005/8/layout/hierarchy2"/>
    <dgm:cxn modelId="{DF1DD67D-ED78-48D1-B80E-777F7E6F28F5}" type="presOf" srcId="{911262D3-6F92-4852-AF4F-E4E2D0054839}" destId="{2DD70336-DB17-45EC-85E3-872812BDCA16}" srcOrd="0" destOrd="0" presId="urn:microsoft.com/office/officeart/2005/8/layout/hierarchy2"/>
    <dgm:cxn modelId="{6E43E17D-26F0-4726-8D6D-287EF05B358D}" type="presOf" srcId="{C6D7E0B5-E38C-42CE-A08D-026BB05E8346}" destId="{D161BC47-F78C-4832-A07A-23AD308391A8}" srcOrd="0" destOrd="0" presId="urn:microsoft.com/office/officeart/2005/8/layout/hierarchy2"/>
    <dgm:cxn modelId="{5E360C92-16C3-44F4-A0A0-AA9FDCFD6047}" type="presOf" srcId="{B2D4D4EC-6E12-4454-81A6-94EAA404C1D4}" destId="{EC3B4138-BD54-4347-86E0-D59EE3A98498}" srcOrd="0" destOrd="0" presId="urn:microsoft.com/office/officeart/2005/8/layout/hierarchy2"/>
    <dgm:cxn modelId="{6EE24294-6950-4D88-AD93-B893F51685B6}" type="presOf" srcId="{849FA97A-72AB-4272-B92C-10F8C7E7D653}" destId="{7967EE68-39CE-453C-B8E8-158240A384F6}" srcOrd="1" destOrd="0" presId="urn:microsoft.com/office/officeart/2005/8/layout/hierarchy2"/>
    <dgm:cxn modelId="{BCA3F195-AD8D-402A-9EE2-A2410BDF51EE}" type="presOf" srcId="{DF171F91-654D-4A27-AC5F-3E59279E3754}" destId="{D4F0864F-C065-4B5A-A1E5-04A971FDE1A6}" srcOrd="1" destOrd="0" presId="urn:microsoft.com/office/officeart/2005/8/layout/hierarchy2"/>
    <dgm:cxn modelId="{E457439E-0D96-4E0D-B334-6660FFD5038D}" srcId="{E449A4F5-4DD4-418B-A7FA-FC081B2DB857}" destId="{165EE512-3927-4E89-8AA1-94626A8E707E}" srcOrd="0" destOrd="0" parTransId="{982033CC-E2AD-4731-BE81-DD63AE717BC0}" sibTransId="{E9AA97F9-E12C-46BE-9943-1FA9E276CB26}"/>
    <dgm:cxn modelId="{393524A8-BA34-4D77-8061-3486DF498419}" srcId="{8FD18770-F5D3-4031-976D-AC30861FBFF5}" destId="{E449A4F5-4DD4-418B-A7FA-FC081B2DB857}" srcOrd="0" destOrd="0" parTransId="{C8F33A80-4C5D-4B2B-9E10-1CE7B53A8685}" sibTransId="{2545DEA4-1329-456D-9FF5-AFEDABF9BA2B}"/>
    <dgm:cxn modelId="{98884EA8-3DF9-47E2-B62C-F2EC436D5A26}" srcId="{E449A4F5-4DD4-418B-A7FA-FC081B2DB857}" destId="{8A2D8099-AB3B-4263-AEDC-84570C5253A4}" srcOrd="1" destOrd="0" parTransId="{DF171F91-654D-4A27-AC5F-3E59279E3754}" sibTransId="{EF885600-4D95-47C3-A626-E66CCDAEE1E2}"/>
    <dgm:cxn modelId="{BDEC0BC1-4E72-4482-AF27-8746C6A6C890}" type="presOf" srcId="{DF171F91-654D-4A27-AC5F-3E59279E3754}" destId="{C7450E0D-5B95-494A-B2C3-4A2BF5B27617}" srcOrd="0" destOrd="0" presId="urn:microsoft.com/office/officeart/2005/8/layout/hierarchy2"/>
    <dgm:cxn modelId="{2BE856C7-48BB-4BF0-801A-BD00EEFD770F}" srcId="{911262D3-6F92-4852-AF4F-E4E2D0054839}" destId="{8FD18770-F5D3-4031-976D-AC30861FBFF5}" srcOrd="1" destOrd="0" parTransId="{B6FA7CCA-F3DB-4FAF-BF30-885160794246}" sibTransId="{4B52E934-5B00-4E7F-A46E-7D71D34744CC}"/>
    <dgm:cxn modelId="{A43367D8-2BE4-463F-8668-398C4BA6B1B2}" type="presOf" srcId="{9BBCCD54-C1C9-4E91-B98D-C54538C7D743}" destId="{D3F6DC4D-91FC-44BD-9116-8C9A65711F7A}" srcOrd="0" destOrd="0" presId="urn:microsoft.com/office/officeart/2005/8/layout/hierarchy2"/>
    <dgm:cxn modelId="{C1E672DB-6A14-4242-B0F4-FB9B55D858A7}" type="presOf" srcId="{8FD18770-F5D3-4031-976D-AC30861FBFF5}" destId="{06DFE285-A1EE-4AFC-B9C1-02B643903E7D}" srcOrd="0" destOrd="0" presId="urn:microsoft.com/office/officeart/2005/8/layout/hierarchy2"/>
    <dgm:cxn modelId="{AA0AC1E4-10C0-4B2C-816C-0A40593AF0DD}" type="presOf" srcId="{03598D31-8974-4401-95BC-55F12C4E6410}" destId="{0C9A2CD4-5DE2-48FF-AC1F-ECF966746C2C}" srcOrd="0" destOrd="0" presId="urn:microsoft.com/office/officeart/2005/8/layout/hierarchy2"/>
    <dgm:cxn modelId="{905769E5-8871-4AAF-9ADD-FEA643CC5323}" type="presOf" srcId="{C8F33A80-4C5D-4B2B-9E10-1CE7B53A8685}" destId="{0E3237BB-2165-4916-B2CB-40FD7F80D5EE}" srcOrd="0" destOrd="0" presId="urn:microsoft.com/office/officeart/2005/8/layout/hierarchy2"/>
    <dgm:cxn modelId="{3BE939E7-AEFD-42FC-B2D2-4BA795F96717}" type="presOf" srcId="{4658B1A6-E16A-4D22-88ED-831E3AC406A8}" destId="{31E29CA7-98C0-407C-A90D-E20BB29BE850}" srcOrd="0" destOrd="0" presId="urn:microsoft.com/office/officeart/2005/8/layout/hierarchy2"/>
    <dgm:cxn modelId="{A4536BED-5500-4F39-95B2-81C2357DB82E}" srcId="{03598D31-8974-4401-95BC-55F12C4E6410}" destId="{A50AD390-2186-45B2-9951-8A14F83512F9}" srcOrd="0" destOrd="0" parTransId="{A4EB0584-AB6B-4542-83E9-70E32A61533C}" sibTransId="{E5561997-247B-4B6E-8D8F-35471A0F266D}"/>
    <dgm:cxn modelId="{776709F6-FA52-46F6-BCA8-C218E09518B3}" srcId="{A50AD390-2186-45B2-9951-8A14F83512F9}" destId="{8F671FD4-52B8-4A80-BBA5-AFFB717EF21B}" srcOrd="0" destOrd="0" parTransId="{849FA97A-72AB-4272-B92C-10F8C7E7D653}" sibTransId="{86EF1699-50A7-4033-AC74-817633C59F37}"/>
    <dgm:cxn modelId="{8587E5F6-1958-4B30-BCCB-DA00B5100026}" type="presOf" srcId="{8A2D8099-AB3B-4263-AEDC-84570C5253A4}" destId="{B48F101B-55A9-403E-9FD0-02EE4E04CCB7}" srcOrd="0" destOrd="0" presId="urn:microsoft.com/office/officeart/2005/8/layout/hierarchy2"/>
    <dgm:cxn modelId="{2758BFD2-C3A7-484A-8A0D-35D66FF19759}" type="presParOf" srcId="{EC3B4138-BD54-4347-86E0-D59EE3A98498}" destId="{36CBBF4A-39F3-4003-9884-21DE7429A302}" srcOrd="0" destOrd="0" presId="urn:microsoft.com/office/officeart/2005/8/layout/hierarchy2"/>
    <dgm:cxn modelId="{4BD52BD0-E99E-46F7-AB31-28CEBA46BADA}" type="presParOf" srcId="{36CBBF4A-39F3-4003-9884-21DE7429A302}" destId="{2DD70336-DB17-45EC-85E3-872812BDCA16}" srcOrd="0" destOrd="0" presId="urn:microsoft.com/office/officeart/2005/8/layout/hierarchy2"/>
    <dgm:cxn modelId="{F95DE7B2-A677-4FA2-B0F3-8FCC6ADB9802}" type="presParOf" srcId="{36CBBF4A-39F3-4003-9884-21DE7429A302}" destId="{2F401239-152F-434D-84A5-479CA4B0513A}" srcOrd="1" destOrd="0" presId="urn:microsoft.com/office/officeart/2005/8/layout/hierarchy2"/>
    <dgm:cxn modelId="{EFA93F70-5CB5-402F-AFBB-9AC162A67064}" type="presParOf" srcId="{2F401239-152F-434D-84A5-479CA4B0513A}" destId="{CAFE2512-EF36-4A35-BF0B-3D1FDC9EB405}" srcOrd="0" destOrd="0" presId="urn:microsoft.com/office/officeart/2005/8/layout/hierarchy2"/>
    <dgm:cxn modelId="{90FBCDE5-9FB7-4353-B660-A5194B6948B9}" type="presParOf" srcId="{CAFE2512-EF36-4A35-BF0B-3D1FDC9EB405}" destId="{25D11616-666C-49A1-A283-3340109B0A3E}" srcOrd="0" destOrd="0" presId="urn:microsoft.com/office/officeart/2005/8/layout/hierarchy2"/>
    <dgm:cxn modelId="{C9C862A0-8737-464B-895B-36DE6F6738C4}" type="presParOf" srcId="{2F401239-152F-434D-84A5-479CA4B0513A}" destId="{A4581419-509D-4B69-A8E3-0A717CA01FB8}" srcOrd="1" destOrd="0" presId="urn:microsoft.com/office/officeart/2005/8/layout/hierarchy2"/>
    <dgm:cxn modelId="{211654AF-946E-4E42-ABDD-52E009C821EE}" type="presParOf" srcId="{A4581419-509D-4B69-A8E3-0A717CA01FB8}" destId="{0C9A2CD4-5DE2-48FF-AC1F-ECF966746C2C}" srcOrd="0" destOrd="0" presId="urn:microsoft.com/office/officeart/2005/8/layout/hierarchy2"/>
    <dgm:cxn modelId="{1283E832-1C83-4963-B2F4-B51FAADEA8BF}" type="presParOf" srcId="{A4581419-509D-4B69-A8E3-0A717CA01FB8}" destId="{78B6F597-399E-4841-B000-025D44B34254}" srcOrd="1" destOrd="0" presId="urn:microsoft.com/office/officeart/2005/8/layout/hierarchy2"/>
    <dgm:cxn modelId="{A829629C-BA9D-420A-9099-B8211EB26AC0}" type="presParOf" srcId="{78B6F597-399E-4841-B000-025D44B34254}" destId="{713E76B0-3B21-45C2-B789-09B9CDD69F5C}" srcOrd="0" destOrd="0" presId="urn:microsoft.com/office/officeart/2005/8/layout/hierarchy2"/>
    <dgm:cxn modelId="{508CA6FA-2556-4994-B220-9E531B3D7339}" type="presParOf" srcId="{713E76B0-3B21-45C2-B789-09B9CDD69F5C}" destId="{CFE38C90-B31C-4033-8445-DD1B83AB05A0}" srcOrd="0" destOrd="0" presId="urn:microsoft.com/office/officeart/2005/8/layout/hierarchy2"/>
    <dgm:cxn modelId="{B06143F4-6881-4B4F-ADC1-2053E3C8134F}" type="presParOf" srcId="{78B6F597-399E-4841-B000-025D44B34254}" destId="{05FA0976-B21C-48AD-83D0-37F400A312C6}" srcOrd="1" destOrd="0" presId="urn:microsoft.com/office/officeart/2005/8/layout/hierarchy2"/>
    <dgm:cxn modelId="{2FBF79C3-B5F2-462A-81FC-09D296FDE0C8}" type="presParOf" srcId="{05FA0976-B21C-48AD-83D0-37F400A312C6}" destId="{02F29EC8-E79C-45A2-AAAA-DB2CDD74C9FD}" srcOrd="0" destOrd="0" presId="urn:microsoft.com/office/officeart/2005/8/layout/hierarchy2"/>
    <dgm:cxn modelId="{D0ABBC37-1C8F-4F3D-BB37-1F60A1395F9F}" type="presParOf" srcId="{05FA0976-B21C-48AD-83D0-37F400A312C6}" destId="{D9A89D0B-C411-4EE6-AEA3-EF295C050EB7}" srcOrd="1" destOrd="0" presId="urn:microsoft.com/office/officeart/2005/8/layout/hierarchy2"/>
    <dgm:cxn modelId="{4A6F1CCE-EFA7-42A8-8DAD-CC2DF16DAD45}" type="presParOf" srcId="{D9A89D0B-C411-4EE6-AEA3-EF295C050EB7}" destId="{0233C7E7-ED2C-47BA-BB8B-A5EF94DC7F35}" srcOrd="0" destOrd="0" presId="urn:microsoft.com/office/officeart/2005/8/layout/hierarchy2"/>
    <dgm:cxn modelId="{99FB5DA1-CB17-4DD4-A29C-BE39E2703BDA}" type="presParOf" srcId="{0233C7E7-ED2C-47BA-BB8B-A5EF94DC7F35}" destId="{7967EE68-39CE-453C-B8E8-158240A384F6}" srcOrd="0" destOrd="0" presId="urn:microsoft.com/office/officeart/2005/8/layout/hierarchy2"/>
    <dgm:cxn modelId="{2D4C78D7-7041-4B4F-807A-76BB8A4E8A16}" type="presParOf" srcId="{D9A89D0B-C411-4EE6-AEA3-EF295C050EB7}" destId="{ACE2D687-81FA-4ADB-8CD1-0538B5178A95}" srcOrd="1" destOrd="0" presId="urn:microsoft.com/office/officeart/2005/8/layout/hierarchy2"/>
    <dgm:cxn modelId="{45B22027-FCF5-4744-AFF2-530105A1115B}" type="presParOf" srcId="{ACE2D687-81FA-4ADB-8CD1-0538B5178A95}" destId="{2A71B78F-B4EA-46AA-91EB-07FE8567DCD4}" srcOrd="0" destOrd="0" presId="urn:microsoft.com/office/officeart/2005/8/layout/hierarchy2"/>
    <dgm:cxn modelId="{77FC8095-1BB3-4060-92A1-574AF7022E3F}" type="presParOf" srcId="{ACE2D687-81FA-4ADB-8CD1-0538B5178A95}" destId="{E80284BF-6C41-414D-AE1D-386EE25B031A}" srcOrd="1" destOrd="0" presId="urn:microsoft.com/office/officeart/2005/8/layout/hierarchy2"/>
    <dgm:cxn modelId="{80865559-7499-4BCD-A8D9-F9EE1D491C02}" type="presParOf" srcId="{2F401239-152F-434D-84A5-479CA4B0513A}" destId="{0D9E71ED-1886-48CE-8601-A1931359E9BB}" srcOrd="2" destOrd="0" presId="urn:microsoft.com/office/officeart/2005/8/layout/hierarchy2"/>
    <dgm:cxn modelId="{02F30673-3B47-48BF-8687-83400943A37A}" type="presParOf" srcId="{0D9E71ED-1886-48CE-8601-A1931359E9BB}" destId="{82384AAF-EEB2-4400-9E3B-73DCE98508E5}" srcOrd="0" destOrd="0" presId="urn:microsoft.com/office/officeart/2005/8/layout/hierarchy2"/>
    <dgm:cxn modelId="{CE659273-A716-4231-AC7F-4E7EE7B7AC2E}" type="presParOf" srcId="{2F401239-152F-434D-84A5-479CA4B0513A}" destId="{33672609-7AF7-4133-987F-CEAC3E956784}" srcOrd="3" destOrd="0" presId="urn:microsoft.com/office/officeart/2005/8/layout/hierarchy2"/>
    <dgm:cxn modelId="{0B186923-1A25-46CD-A0B4-BD87B13DEC04}" type="presParOf" srcId="{33672609-7AF7-4133-987F-CEAC3E956784}" destId="{06DFE285-A1EE-4AFC-B9C1-02B643903E7D}" srcOrd="0" destOrd="0" presId="urn:microsoft.com/office/officeart/2005/8/layout/hierarchy2"/>
    <dgm:cxn modelId="{08BD4896-B0FE-4D67-B7A2-D88A694DFFB6}" type="presParOf" srcId="{33672609-7AF7-4133-987F-CEAC3E956784}" destId="{84413096-447C-472C-97FF-C98C3E6DE5B9}" srcOrd="1" destOrd="0" presId="urn:microsoft.com/office/officeart/2005/8/layout/hierarchy2"/>
    <dgm:cxn modelId="{DA508FCF-F979-447B-ADF3-55AD9F4309F0}" type="presParOf" srcId="{84413096-447C-472C-97FF-C98C3E6DE5B9}" destId="{0E3237BB-2165-4916-B2CB-40FD7F80D5EE}" srcOrd="0" destOrd="0" presId="urn:microsoft.com/office/officeart/2005/8/layout/hierarchy2"/>
    <dgm:cxn modelId="{C11A3BE3-EA39-45D0-A708-0C90A304FC7D}" type="presParOf" srcId="{0E3237BB-2165-4916-B2CB-40FD7F80D5EE}" destId="{E3180115-B527-4965-B3E5-2F2225C30917}" srcOrd="0" destOrd="0" presId="urn:microsoft.com/office/officeart/2005/8/layout/hierarchy2"/>
    <dgm:cxn modelId="{0BF39130-9DEB-470C-AB59-0FF3ACF00CE0}" type="presParOf" srcId="{84413096-447C-472C-97FF-C98C3E6DE5B9}" destId="{75300A8E-9C80-4A23-B14E-5164C4951B96}" srcOrd="1" destOrd="0" presId="urn:microsoft.com/office/officeart/2005/8/layout/hierarchy2"/>
    <dgm:cxn modelId="{1AE03598-9463-4202-90A2-3A3C4A4E93F9}" type="presParOf" srcId="{75300A8E-9C80-4A23-B14E-5164C4951B96}" destId="{1C016E6A-9393-468C-97CC-5B70933776EF}" srcOrd="0" destOrd="0" presId="urn:microsoft.com/office/officeart/2005/8/layout/hierarchy2"/>
    <dgm:cxn modelId="{B9D9797D-3F4F-485D-B8B2-AC6AB2022410}" type="presParOf" srcId="{75300A8E-9C80-4A23-B14E-5164C4951B96}" destId="{933BB5E9-4699-410D-BBF7-FC27882DF4A2}" srcOrd="1" destOrd="0" presId="urn:microsoft.com/office/officeart/2005/8/layout/hierarchy2"/>
    <dgm:cxn modelId="{31DAD856-323D-4B47-B669-CD7FA28C39A4}" type="presParOf" srcId="{933BB5E9-4699-410D-BBF7-FC27882DF4A2}" destId="{C150F351-0572-4394-B5E5-7E6DE7DC938F}" srcOrd="0" destOrd="0" presId="urn:microsoft.com/office/officeart/2005/8/layout/hierarchy2"/>
    <dgm:cxn modelId="{006A95E8-2E5E-4CDA-A13D-21BB06B1F8E3}" type="presParOf" srcId="{C150F351-0572-4394-B5E5-7E6DE7DC938F}" destId="{187FDE81-FC79-43D8-A399-BC880DDEE53E}" srcOrd="0" destOrd="0" presId="urn:microsoft.com/office/officeart/2005/8/layout/hierarchy2"/>
    <dgm:cxn modelId="{C968D1FC-2550-421F-8AC2-C2981887C42A}" type="presParOf" srcId="{933BB5E9-4699-410D-BBF7-FC27882DF4A2}" destId="{E7379284-4CA1-4496-986C-30B9F6C8D50E}" srcOrd="1" destOrd="0" presId="urn:microsoft.com/office/officeart/2005/8/layout/hierarchy2"/>
    <dgm:cxn modelId="{B31BDFE4-963A-48B6-83FD-FA1AF83C3644}" type="presParOf" srcId="{E7379284-4CA1-4496-986C-30B9F6C8D50E}" destId="{ED7BB2A0-FC82-45FC-9CDB-B9EA243A58E0}" srcOrd="0" destOrd="0" presId="urn:microsoft.com/office/officeart/2005/8/layout/hierarchy2"/>
    <dgm:cxn modelId="{E70E42DE-F806-4E6E-A971-C29F995E6307}" type="presParOf" srcId="{E7379284-4CA1-4496-986C-30B9F6C8D50E}" destId="{DEFA8188-95CB-4922-ACB2-7E80BDD45237}" srcOrd="1" destOrd="0" presId="urn:microsoft.com/office/officeart/2005/8/layout/hierarchy2"/>
    <dgm:cxn modelId="{A81357AE-3141-4FED-A817-A0FC10D8CD27}" type="presParOf" srcId="{933BB5E9-4699-410D-BBF7-FC27882DF4A2}" destId="{C7450E0D-5B95-494A-B2C3-4A2BF5B27617}" srcOrd="2" destOrd="0" presId="urn:microsoft.com/office/officeart/2005/8/layout/hierarchy2"/>
    <dgm:cxn modelId="{9FD55D0C-CC50-4937-BECA-78770D27D498}" type="presParOf" srcId="{C7450E0D-5B95-494A-B2C3-4A2BF5B27617}" destId="{D4F0864F-C065-4B5A-A1E5-04A971FDE1A6}" srcOrd="0" destOrd="0" presId="urn:microsoft.com/office/officeart/2005/8/layout/hierarchy2"/>
    <dgm:cxn modelId="{19807507-8AAF-4EC8-B162-304FD2BB4330}" type="presParOf" srcId="{933BB5E9-4699-410D-BBF7-FC27882DF4A2}" destId="{F3645AA7-DADC-4171-8926-18C745949E9D}" srcOrd="3" destOrd="0" presId="urn:microsoft.com/office/officeart/2005/8/layout/hierarchy2"/>
    <dgm:cxn modelId="{D08BE74B-9FEA-4A3D-8E08-D70630C7786E}" type="presParOf" srcId="{F3645AA7-DADC-4171-8926-18C745949E9D}" destId="{B48F101B-55A9-403E-9FD0-02EE4E04CCB7}" srcOrd="0" destOrd="0" presId="urn:microsoft.com/office/officeart/2005/8/layout/hierarchy2"/>
    <dgm:cxn modelId="{C95D2975-CD47-4531-885A-0FCA7CA79C13}" type="presParOf" srcId="{F3645AA7-DADC-4171-8926-18C745949E9D}" destId="{AAF37258-DD3C-42C9-BF4F-2332527A9461}" srcOrd="1" destOrd="0" presId="urn:microsoft.com/office/officeart/2005/8/layout/hierarchy2"/>
    <dgm:cxn modelId="{C2DEB3B3-7812-474A-A7C7-CF357B592263}" type="presParOf" srcId="{AAF37258-DD3C-42C9-BF4F-2332527A9461}" destId="{D3F6DC4D-91FC-44BD-9116-8C9A65711F7A}" srcOrd="0" destOrd="0" presId="urn:microsoft.com/office/officeart/2005/8/layout/hierarchy2"/>
    <dgm:cxn modelId="{758D3D6C-752A-4F9A-842D-8F0EABC3444B}" type="presParOf" srcId="{D3F6DC4D-91FC-44BD-9116-8C9A65711F7A}" destId="{889A99E7-7C75-4ECE-88F2-E14EDC2FE400}" srcOrd="0" destOrd="0" presId="urn:microsoft.com/office/officeart/2005/8/layout/hierarchy2"/>
    <dgm:cxn modelId="{B023EAA9-5D4C-4538-A270-67A970FF20F2}" type="presParOf" srcId="{AAF37258-DD3C-42C9-BF4F-2332527A9461}" destId="{C16C22FB-7F86-4192-BF69-283F6407AA39}" srcOrd="1" destOrd="0" presId="urn:microsoft.com/office/officeart/2005/8/layout/hierarchy2"/>
    <dgm:cxn modelId="{66346948-5FE7-4A65-A1C6-858742A8AF58}" type="presParOf" srcId="{C16C22FB-7F86-4192-BF69-283F6407AA39}" destId="{D161BC47-F78C-4832-A07A-23AD308391A8}" srcOrd="0" destOrd="0" presId="urn:microsoft.com/office/officeart/2005/8/layout/hierarchy2"/>
    <dgm:cxn modelId="{9AB39D5B-39B6-4E0C-9206-E5F174A91947}" type="presParOf" srcId="{C16C22FB-7F86-4192-BF69-283F6407AA39}" destId="{DEC6A1A7-5175-4ADE-983C-8351BD087BF0}" srcOrd="1" destOrd="0" presId="urn:microsoft.com/office/officeart/2005/8/layout/hierarchy2"/>
    <dgm:cxn modelId="{A7019E70-3610-4EAF-B26D-8440AFA3E07B}" type="presParOf" srcId="{AAF37258-DD3C-42C9-BF4F-2332527A9461}" destId="{5DF9A7E2-EDF5-4A3F-BEBB-2DCD6406A251}" srcOrd="2" destOrd="0" presId="urn:microsoft.com/office/officeart/2005/8/layout/hierarchy2"/>
    <dgm:cxn modelId="{0DE9467B-3F5F-4683-B7B2-A0CFA341F9DD}" type="presParOf" srcId="{5DF9A7E2-EDF5-4A3F-BEBB-2DCD6406A251}" destId="{AFFBE59C-A201-4A92-9ED0-04254A540FB6}" srcOrd="0" destOrd="0" presId="urn:microsoft.com/office/officeart/2005/8/layout/hierarchy2"/>
    <dgm:cxn modelId="{BDEB0D9B-5D4E-436F-85CB-4FB1966D3E46}" type="presParOf" srcId="{AAF37258-DD3C-42C9-BF4F-2332527A9461}" destId="{13CC269C-52F8-413E-9FB6-6223FA9DDE62}" srcOrd="3" destOrd="0" presId="urn:microsoft.com/office/officeart/2005/8/layout/hierarchy2"/>
    <dgm:cxn modelId="{EB83225B-7396-4F1A-A48D-A9DA948789D0}" type="presParOf" srcId="{13CC269C-52F8-413E-9FB6-6223FA9DDE62}" destId="{31E29CA7-98C0-407C-A90D-E20BB29BE850}" srcOrd="0" destOrd="0" presId="urn:microsoft.com/office/officeart/2005/8/layout/hierarchy2"/>
    <dgm:cxn modelId="{B4E3801C-233F-45D1-BF3B-B48BEFED0042}" type="presParOf" srcId="{13CC269C-52F8-413E-9FB6-6223FA9DDE62}" destId="{374A8E37-C8CB-478B-A16C-3D1DE0F8A2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70336-DB17-45EC-85E3-872812BDCA16}">
      <dsp:nvSpPr>
        <dsp:cNvPr id="0" name=""/>
        <dsp:cNvSpPr/>
      </dsp:nvSpPr>
      <dsp:spPr>
        <a:xfrm>
          <a:off x="4537" y="2078074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数据库</a:t>
          </a:r>
          <a:r>
            <a:rPr lang="en-US" altLang="zh-CN" sz="1600" kern="1200" dirty="0"/>
            <a:t>(Database)</a:t>
          </a:r>
          <a:endParaRPr lang="zh-CN" altLang="en-US" sz="1600" kern="1200" dirty="0"/>
        </a:p>
      </dsp:txBody>
      <dsp:txXfrm>
        <a:off x="28709" y="2102246"/>
        <a:ext cx="1602242" cy="776949"/>
      </dsp:txXfrm>
    </dsp:sp>
    <dsp:sp modelId="{CAFE2512-EF36-4A35-BF0B-3D1FDC9EB405}">
      <dsp:nvSpPr>
        <dsp:cNvPr id="0" name=""/>
        <dsp:cNvSpPr/>
      </dsp:nvSpPr>
      <dsp:spPr>
        <a:xfrm rot="18770822">
          <a:off x="1499806" y="2122289"/>
          <a:ext cx="970871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970871" y="12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60970" y="2110541"/>
        <a:ext cx="48543" cy="48543"/>
      </dsp:txXfrm>
    </dsp:sp>
    <dsp:sp modelId="{0C9A2CD4-5DE2-48FF-AC1F-ECF966746C2C}">
      <dsp:nvSpPr>
        <dsp:cNvPr id="0" name=""/>
        <dsp:cNvSpPr/>
      </dsp:nvSpPr>
      <dsp:spPr>
        <a:xfrm>
          <a:off x="2315359" y="1366258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表</a:t>
          </a:r>
          <a:r>
            <a:rPr lang="en-US" altLang="zh-CN" sz="1600" kern="1200" dirty="0"/>
            <a:t>(table)</a:t>
          </a:r>
          <a:endParaRPr lang="zh-CN" altLang="en-US" sz="1600" kern="1200" dirty="0"/>
        </a:p>
      </dsp:txBody>
      <dsp:txXfrm>
        <a:off x="2339531" y="1390430"/>
        <a:ext cx="1602242" cy="776949"/>
      </dsp:txXfrm>
    </dsp:sp>
    <dsp:sp modelId="{713E76B0-3B21-45C2-B789-09B9CDD69F5C}">
      <dsp:nvSpPr>
        <dsp:cNvPr id="0" name=""/>
        <dsp:cNvSpPr/>
      </dsp:nvSpPr>
      <dsp:spPr>
        <a:xfrm>
          <a:off x="3965946" y="1766381"/>
          <a:ext cx="660234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660234" y="12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9557" y="1762399"/>
        <a:ext cx="33011" cy="33011"/>
      </dsp:txXfrm>
    </dsp:sp>
    <dsp:sp modelId="{02F29EC8-E79C-45A2-AAAA-DB2CDD74C9FD}">
      <dsp:nvSpPr>
        <dsp:cNvPr id="0" name=""/>
        <dsp:cNvSpPr/>
      </dsp:nvSpPr>
      <dsp:spPr>
        <a:xfrm>
          <a:off x="4626181" y="1366258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表记录</a:t>
          </a:r>
          <a:r>
            <a:rPr lang="en-US" altLang="zh-CN" sz="1600" kern="1200" dirty="0"/>
            <a:t>(table record)</a:t>
          </a:r>
          <a:endParaRPr lang="zh-CN" altLang="en-US" sz="1600" kern="1200" dirty="0"/>
        </a:p>
      </dsp:txBody>
      <dsp:txXfrm>
        <a:off x="4650353" y="1390430"/>
        <a:ext cx="1602242" cy="776949"/>
      </dsp:txXfrm>
    </dsp:sp>
    <dsp:sp modelId="{0233C7E7-ED2C-47BA-BB8B-A5EF94DC7F35}">
      <dsp:nvSpPr>
        <dsp:cNvPr id="0" name=""/>
        <dsp:cNvSpPr/>
      </dsp:nvSpPr>
      <dsp:spPr>
        <a:xfrm>
          <a:off x="6276767" y="1766381"/>
          <a:ext cx="660234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660234" y="12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90379" y="1762399"/>
        <a:ext cx="33011" cy="33011"/>
      </dsp:txXfrm>
    </dsp:sp>
    <dsp:sp modelId="{2A71B78F-B4EA-46AA-91EB-07FE8567DCD4}">
      <dsp:nvSpPr>
        <dsp:cNvPr id="0" name=""/>
        <dsp:cNvSpPr/>
      </dsp:nvSpPr>
      <dsp:spPr>
        <a:xfrm>
          <a:off x="6937002" y="1366258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对象</a:t>
          </a:r>
          <a:r>
            <a:rPr lang="en-US" altLang="zh-CN" sz="1600" kern="1200" dirty="0"/>
            <a:t>(Object)</a:t>
          </a:r>
          <a:endParaRPr lang="zh-CN" altLang="en-US" sz="1600" kern="1200" dirty="0"/>
        </a:p>
      </dsp:txBody>
      <dsp:txXfrm>
        <a:off x="6961174" y="1390430"/>
        <a:ext cx="1602242" cy="776949"/>
      </dsp:txXfrm>
    </dsp:sp>
    <dsp:sp modelId="{0D9E71ED-1886-48CE-8601-A1931359E9BB}">
      <dsp:nvSpPr>
        <dsp:cNvPr id="0" name=""/>
        <dsp:cNvSpPr/>
      </dsp:nvSpPr>
      <dsp:spPr>
        <a:xfrm rot="2829178">
          <a:off x="1499806" y="2834104"/>
          <a:ext cx="970871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970871" y="12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60970" y="2822357"/>
        <a:ext cx="48543" cy="48543"/>
      </dsp:txXfrm>
    </dsp:sp>
    <dsp:sp modelId="{06DFE285-A1EE-4AFC-B9C1-02B643903E7D}">
      <dsp:nvSpPr>
        <dsp:cNvPr id="0" name=""/>
        <dsp:cNvSpPr/>
      </dsp:nvSpPr>
      <dsp:spPr>
        <a:xfrm>
          <a:off x="2315359" y="2789890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命名词典</a:t>
          </a:r>
          <a:r>
            <a:rPr lang="en-US" altLang="zh-CN" sz="1600" kern="1200" dirty="0"/>
            <a:t>(Named Object Dictionary)</a:t>
          </a:r>
          <a:endParaRPr lang="zh-CN" altLang="en-US" sz="1600" kern="1200" dirty="0"/>
        </a:p>
      </dsp:txBody>
      <dsp:txXfrm>
        <a:off x="2339531" y="2814062"/>
        <a:ext cx="1602242" cy="776949"/>
      </dsp:txXfrm>
    </dsp:sp>
    <dsp:sp modelId="{0E3237BB-2165-4916-B2CB-40FD7F80D5EE}">
      <dsp:nvSpPr>
        <dsp:cNvPr id="0" name=""/>
        <dsp:cNvSpPr/>
      </dsp:nvSpPr>
      <dsp:spPr>
        <a:xfrm>
          <a:off x="3965946" y="3190012"/>
          <a:ext cx="660234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660234" y="12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9557" y="3186031"/>
        <a:ext cx="33011" cy="33011"/>
      </dsp:txXfrm>
    </dsp:sp>
    <dsp:sp modelId="{1C016E6A-9393-468C-97CC-5B70933776EF}">
      <dsp:nvSpPr>
        <dsp:cNvPr id="0" name=""/>
        <dsp:cNvSpPr/>
      </dsp:nvSpPr>
      <dsp:spPr>
        <a:xfrm>
          <a:off x="4626181" y="2789890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词典</a:t>
          </a:r>
          <a:r>
            <a:rPr lang="en-US" altLang="zh-CN" sz="1600" kern="1200" dirty="0"/>
            <a:t>(Dictionary)</a:t>
          </a:r>
          <a:endParaRPr lang="zh-CN" altLang="en-US" sz="1600" kern="1200" dirty="0"/>
        </a:p>
      </dsp:txBody>
      <dsp:txXfrm>
        <a:off x="4650353" y="2814062"/>
        <a:ext cx="1602242" cy="776949"/>
      </dsp:txXfrm>
    </dsp:sp>
    <dsp:sp modelId="{C150F351-0572-4394-B5E5-7E6DE7DC938F}">
      <dsp:nvSpPr>
        <dsp:cNvPr id="0" name=""/>
        <dsp:cNvSpPr/>
      </dsp:nvSpPr>
      <dsp:spPr>
        <a:xfrm rot="19457599">
          <a:off x="6200344" y="2952740"/>
          <a:ext cx="813081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13081" y="12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86558" y="2944937"/>
        <a:ext cx="40654" cy="40654"/>
      </dsp:txXfrm>
    </dsp:sp>
    <dsp:sp modelId="{ED7BB2A0-FC82-45FC-9CDB-B9EA243A58E0}">
      <dsp:nvSpPr>
        <dsp:cNvPr id="0" name=""/>
        <dsp:cNvSpPr/>
      </dsp:nvSpPr>
      <dsp:spPr>
        <a:xfrm>
          <a:off x="6937002" y="2315346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字符串</a:t>
          </a:r>
          <a:r>
            <a:rPr lang="en-US" altLang="zh-CN" sz="1600" kern="1200" dirty="0"/>
            <a:t>(Key)-Object Id(Value)</a:t>
          </a:r>
          <a:endParaRPr lang="zh-CN" altLang="en-US" sz="1600" kern="1200" dirty="0"/>
        </a:p>
      </dsp:txBody>
      <dsp:txXfrm>
        <a:off x="6961174" y="2339518"/>
        <a:ext cx="1602242" cy="776949"/>
      </dsp:txXfrm>
    </dsp:sp>
    <dsp:sp modelId="{C7450E0D-5B95-494A-B2C3-4A2BF5B27617}">
      <dsp:nvSpPr>
        <dsp:cNvPr id="0" name=""/>
        <dsp:cNvSpPr/>
      </dsp:nvSpPr>
      <dsp:spPr>
        <a:xfrm rot="2142401">
          <a:off x="6200344" y="3427284"/>
          <a:ext cx="813081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13081" y="12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586558" y="3419481"/>
        <a:ext cx="40654" cy="40654"/>
      </dsp:txXfrm>
    </dsp:sp>
    <dsp:sp modelId="{B48F101B-55A9-403E-9FD0-02EE4E04CCB7}">
      <dsp:nvSpPr>
        <dsp:cNvPr id="0" name=""/>
        <dsp:cNvSpPr/>
      </dsp:nvSpPr>
      <dsp:spPr>
        <a:xfrm>
          <a:off x="6937002" y="3264433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词典</a:t>
          </a:r>
        </a:p>
      </dsp:txBody>
      <dsp:txXfrm>
        <a:off x="6961174" y="3288605"/>
        <a:ext cx="1602242" cy="776949"/>
      </dsp:txXfrm>
    </dsp:sp>
    <dsp:sp modelId="{D3F6DC4D-91FC-44BD-9116-8C9A65711F7A}">
      <dsp:nvSpPr>
        <dsp:cNvPr id="0" name=""/>
        <dsp:cNvSpPr/>
      </dsp:nvSpPr>
      <dsp:spPr>
        <a:xfrm rot="19457599">
          <a:off x="8511166" y="3427284"/>
          <a:ext cx="813081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13081" y="12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97380" y="3419481"/>
        <a:ext cx="40654" cy="40654"/>
      </dsp:txXfrm>
    </dsp:sp>
    <dsp:sp modelId="{D161BC47-F78C-4832-A07A-23AD308391A8}">
      <dsp:nvSpPr>
        <dsp:cNvPr id="0" name=""/>
        <dsp:cNvSpPr/>
      </dsp:nvSpPr>
      <dsp:spPr>
        <a:xfrm>
          <a:off x="9247824" y="2789890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字符串</a:t>
          </a:r>
          <a:r>
            <a:rPr lang="en-US" altLang="zh-CN" sz="1600" kern="1200" dirty="0"/>
            <a:t>-Object Id</a:t>
          </a:r>
          <a:endParaRPr lang="zh-CN" altLang="en-US" sz="1600" kern="1200" dirty="0"/>
        </a:p>
      </dsp:txBody>
      <dsp:txXfrm>
        <a:off x="9271996" y="2814062"/>
        <a:ext cx="1602242" cy="776949"/>
      </dsp:txXfrm>
    </dsp:sp>
    <dsp:sp modelId="{5DF9A7E2-EDF5-4A3F-BEBB-2DCD6406A251}">
      <dsp:nvSpPr>
        <dsp:cNvPr id="0" name=""/>
        <dsp:cNvSpPr/>
      </dsp:nvSpPr>
      <dsp:spPr>
        <a:xfrm rot="2142401">
          <a:off x="8511166" y="3901828"/>
          <a:ext cx="813081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13081" y="12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897380" y="3894025"/>
        <a:ext cx="40654" cy="40654"/>
      </dsp:txXfrm>
    </dsp:sp>
    <dsp:sp modelId="{31E29CA7-98C0-407C-A90D-E20BB29BE850}">
      <dsp:nvSpPr>
        <dsp:cNvPr id="0" name=""/>
        <dsp:cNvSpPr/>
      </dsp:nvSpPr>
      <dsp:spPr>
        <a:xfrm>
          <a:off x="9247824" y="3738977"/>
          <a:ext cx="1650586" cy="825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…</a:t>
          </a:r>
          <a:endParaRPr lang="zh-CN" altLang="en-US" sz="1600" kern="1200" dirty="0"/>
        </a:p>
      </dsp:txBody>
      <dsp:txXfrm>
        <a:off x="9271996" y="3763149"/>
        <a:ext cx="1602242" cy="77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2021/5/19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177555" y="2639237"/>
            <a:ext cx="983688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spc="300" dirty="0">
                <a:solidFill>
                  <a:schemeClr val="bg1"/>
                </a:solidFill>
                <a:latin typeface="+mj-ea"/>
                <a:cs typeface="+mn-ea"/>
              </a:rPr>
              <a:t>DWG</a:t>
            </a:r>
            <a:r>
              <a:rPr lang="zh-CN" altLang="zh-CN" sz="6000" b="1" spc="300" dirty="0">
                <a:solidFill>
                  <a:schemeClr val="bg1"/>
                </a:solidFill>
                <a:latin typeface="+mj-ea"/>
                <a:cs typeface="+mn-ea"/>
              </a:rPr>
              <a:t>数据库详解</a:t>
            </a:r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（一）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添加对象到数据库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startPt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(4.0, 2.0, 0.0);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endPt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(10.0, 7.0, 0.0);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startPt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endPt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appendAcDbEntity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把直线添加到块表记录里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添加后记得关闭，注意不能把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pLine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给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掉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99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修改数据库中的对象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acdbOpenAcDbEntity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*&amp;)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修改的话要以写的方式打开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删除其实只是设置标记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即使是删除后也得关闭，不能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delete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3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00" y="1701536"/>
            <a:ext cx="10883900" cy="51564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acdbHostApplicationServices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workingDatabase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AcDbBlockTable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getBlockTable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AcDbBlockTableRecord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"Sample"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pCir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AcDbCircle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kOrigin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AcGeVector3d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kZAxis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appendAcDbEntity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pCir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区别在于不是加到模型空间的块表记录</a:t>
            </a:r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pCir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创建匿名块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0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0" dirty="0">
                <a:solidFill>
                  <a:srgbClr val="A31515"/>
                </a:solidFill>
                <a:latin typeface="Consolas" panose="020B0609020204030204" pitchFamily="49" charset="0"/>
              </a:rPr>
              <a:t>"*U"</a:t>
            </a:r>
            <a:r>
              <a:rPr lang="en-US" altLang="zh-CN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2000" dirty="0"/>
              <a:t>一般用于块名不重要的场景，比如标注的箭头就是匿名块</a:t>
            </a:r>
            <a:endParaRPr lang="en-US" altLang="zh-CN" sz="2000" dirty="0"/>
          </a:p>
          <a:p>
            <a:r>
              <a:rPr lang="zh-CN" altLang="en-US" sz="2000" dirty="0"/>
              <a:t>块名以</a:t>
            </a:r>
            <a:r>
              <a:rPr lang="en-US" altLang="zh-CN" sz="2000" dirty="0"/>
              <a:t>*</a:t>
            </a:r>
            <a:r>
              <a:rPr lang="zh-CN" altLang="en-US" sz="2000" dirty="0"/>
              <a:t>开头，一般是</a:t>
            </a:r>
            <a:r>
              <a:rPr lang="en-US" altLang="zh-CN" sz="2000" dirty="0"/>
              <a:t>*U</a:t>
            </a:r>
            <a:r>
              <a:rPr lang="zh-CN" altLang="en-US" sz="2000" dirty="0"/>
              <a:t>，创建后会自动生成块名</a:t>
            </a:r>
            <a:endParaRPr lang="en-US" altLang="zh-CN" sz="2000" dirty="0"/>
          </a:p>
          <a:p>
            <a:r>
              <a:rPr lang="zh-CN" altLang="en-US" sz="2000" dirty="0"/>
              <a:t>不会列在</a:t>
            </a:r>
            <a:r>
              <a:rPr lang="en-US" altLang="zh-CN" sz="2000" dirty="0"/>
              <a:t>Insert</a:t>
            </a:r>
            <a:r>
              <a:rPr lang="zh-CN" altLang="en-US" sz="2000" dirty="0"/>
              <a:t>对话框里，需要用代码插入</a:t>
            </a:r>
            <a:endParaRPr lang="en-US" altLang="zh-CN" sz="2000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AcDbBlockTableRecord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ACDB_MODEL_SPACE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AcDbBlockReference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kOrigin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btrId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appendAcDbEntity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pRef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FA573D00-64A5-406F-ABF6-76D813B6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043" y="1975817"/>
            <a:ext cx="2953366" cy="22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4B301-69B5-4D59-BDD8-1307945B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获取命名词典及遍历词典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1284B-069F-4F90-B8B6-345C2AF96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689653"/>
            <a:ext cx="10883900" cy="4777822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acdbHostApplicationServices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4000" dirty="0" err="1">
                <a:solidFill>
                  <a:srgbClr val="880000"/>
                </a:solidFill>
                <a:latin typeface="Consolas" panose="020B0609020204030204" pitchFamily="49" charset="0"/>
              </a:rPr>
              <a:t>workingDatabase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AcDbDictionary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pNOD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acdbOpenAcDbObject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*&amp;)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pNOD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dirty="0" err="1">
                <a:solidFill>
                  <a:srgbClr val="880000"/>
                </a:solidFill>
                <a:latin typeface="Consolas" panose="020B0609020204030204" pitchFamily="49" charset="0"/>
              </a:rPr>
              <a:t>namedObjectsDictionaryId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kForRead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获取命名词典的</a:t>
            </a:r>
            <a:r>
              <a:rPr lang="en-US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并打开</a:t>
            </a:r>
            <a:endParaRPr lang="zh-CN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pNOD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pItr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pNOD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dirty="0" err="1">
                <a:solidFill>
                  <a:srgbClr val="880000"/>
                </a:solidFill>
                <a:latin typeface="Consolas" panose="020B0609020204030204" pitchFamily="49" charset="0"/>
              </a:rPr>
              <a:t>newIterator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获取迭代器</a:t>
            </a:r>
            <a:endParaRPr lang="zh-CN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pItr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dirty="0">
                <a:solidFill>
                  <a:srgbClr val="880000"/>
                </a:solidFill>
                <a:latin typeface="Consolas" panose="020B0609020204030204" pitchFamily="49" charset="0"/>
              </a:rPr>
              <a:t>done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altLang="zh-CN" sz="4000" dirty="0">
                <a:solidFill>
                  <a:srgbClr val="A00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acutPrintf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0" i="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40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n%s</a:t>
            </a:r>
            <a:r>
              <a:rPr lang="en-US" altLang="zh-CN" sz="40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4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pItr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i="0" dirty="0">
                <a:solidFill>
                  <a:srgbClr val="88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40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i="0" dirty="0">
                <a:solidFill>
                  <a:srgbClr val="008000"/>
                </a:solidFill>
                <a:latin typeface="Consolas" panose="020B0609020204030204" pitchFamily="49" charset="0"/>
              </a:rPr>
              <a:t>输出命名词典包含的词典名称</a:t>
            </a:r>
            <a:endParaRPr lang="zh-CN" altLang="en-US" sz="40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4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pItr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i="0" dirty="0">
                <a:solidFill>
                  <a:srgbClr val="88000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4000" i="0" dirty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pItr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40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i="0" dirty="0">
                <a:solidFill>
                  <a:srgbClr val="008000"/>
                </a:solidFill>
                <a:latin typeface="Consolas" panose="020B0609020204030204" pitchFamily="49" charset="0"/>
              </a:rPr>
              <a:t>用完迭代器后要</a:t>
            </a:r>
            <a:r>
              <a:rPr lang="en-US" altLang="zh-CN" sz="4000" i="0" dirty="0">
                <a:solidFill>
                  <a:srgbClr val="008000"/>
                </a:solidFill>
                <a:latin typeface="Consolas" panose="020B0609020204030204" pitchFamily="49" charset="0"/>
              </a:rPr>
              <a:t>delete</a:t>
            </a:r>
            <a:endParaRPr lang="en-US" altLang="zh-CN" sz="40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4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pItr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0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4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pNOD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40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i="0" dirty="0">
                <a:solidFill>
                  <a:srgbClr val="008000"/>
                </a:solidFill>
                <a:latin typeface="Consolas" panose="020B0609020204030204" pitchFamily="49" charset="0"/>
              </a:rPr>
              <a:t>要记得关闭词典</a:t>
            </a:r>
            <a:endParaRPr lang="zh-CN" altLang="en-US" sz="40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0E584-1884-47A8-BEF5-9BF3C57FB9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166706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词典操作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创建词典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pDict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AcDbDictionary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dictId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pNOD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MyDict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pDict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dictId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给新的词典添加数据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pDict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添加后要记得关闭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46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词典操作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添加条目</a:t>
            </a:r>
            <a:r>
              <a:rPr lang="en-US" altLang="zh-CN" dirty="0"/>
              <a:t>(entry)</a:t>
            </a:r>
          </a:p>
          <a:p>
            <a:r>
              <a:rPr lang="zh-CN" altLang="en-US" dirty="0"/>
              <a:t>添加的对象不能已经有</a:t>
            </a:r>
            <a:r>
              <a:rPr lang="en-US" altLang="zh-CN" dirty="0"/>
              <a:t>owner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pDict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has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先检查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是否已经存在，如果已存在还继续写入的话会覆盖原来的数据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pXrec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AcDbXrecord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把数据存在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xrecord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里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resbuf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acutBuildList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kDxfText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"This is a sample."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RTNONE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pXrec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setFromRbChain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xrecId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pDict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setAt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pXrec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xrecId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把</a:t>
            </a:r>
            <a:r>
              <a:rPr lang="en-US" altLang="zh-CN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xrecord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存到词典里，并生成其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pXrec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记得要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acutRelRb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resbuf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链表复制到</a:t>
            </a:r>
            <a:r>
              <a:rPr lang="en-US" altLang="zh-CN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xrecord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后要删除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03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扩展词典与扩展数据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每个实体都可以保存扩展词典和扩展数据</a:t>
            </a:r>
            <a:endParaRPr lang="en-US" altLang="zh-CN" dirty="0"/>
          </a:p>
          <a:p>
            <a:r>
              <a:rPr lang="zh-CN" altLang="en-US" dirty="0"/>
              <a:t>扩展数据更直观，可用于选择过滤，但只能存储基本类型，且有容量限制。</a:t>
            </a:r>
            <a:endParaRPr lang="en-US" altLang="zh-CN" dirty="0"/>
          </a:p>
          <a:p>
            <a:r>
              <a:rPr lang="zh-CN" altLang="en-US" dirty="0"/>
              <a:t>扩展词典更强大，可存储任意类型，无容量限制，但不可用于过滤，且只能用代码读写。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07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扩展词典与扩展数据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读写扩展数据</a:t>
            </a:r>
            <a:endParaRPr lang="en-US" altLang="zh-CN" dirty="0"/>
          </a:p>
          <a:p>
            <a:r>
              <a:rPr lang="en-US" altLang="zh-CN" dirty="0"/>
              <a:t>&lt;samples\</a:t>
            </a:r>
            <a:r>
              <a:rPr lang="en-US" altLang="zh-CN" dirty="0" err="1"/>
              <a:t>XData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pObj</a:t>
            </a:r>
            <a:r>
              <a:rPr lang="en-US" altLang="zh-CN" dirty="0"/>
              <a:t>-&gt;</a:t>
            </a:r>
            <a:r>
              <a:rPr lang="en-US" altLang="zh-CN" dirty="0" err="1"/>
              <a:t>setXData</a:t>
            </a:r>
            <a:r>
              <a:rPr lang="en-US" altLang="zh-CN" dirty="0"/>
              <a:t>(</a:t>
            </a:r>
            <a:r>
              <a:rPr lang="en-US" altLang="zh-CN" dirty="0" err="1"/>
              <a:t>pRb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33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AAC3A-0E51-4AC2-A0A7-DCA3C41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扩展词典与扩展数据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6F6DD9-E3F0-4C32-986B-D41D98A35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读写扩展词典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extensionDictionary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isNull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判断该对象是否已经有扩展词典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createExtensionDictionary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没有就创建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之后就是常规词典操作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AcDbDictionary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pXDict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acdbOpenAcDbObject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pXDict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extensionDictionary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pXDict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pXDict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DA3C801-FAD0-461A-AEDC-5D6974BA9F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接口操作数据库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17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499" y="1674812"/>
            <a:ext cx="4748323" cy="32799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kern="100" dirty="0">
                <a:latin typeface="+mn-ea"/>
              </a:rPr>
              <a:t>DWG</a:t>
            </a:r>
            <a:r>
              <a:rPr lang="zh-CN" altLang="en-US" sz="2800" kern="100" dirty="0">
                <a:latin typeface="+mn-ea"/>
              </a:rPr>
              <a:t>数据库概述、表和词典简介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ZRX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接口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操作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数据库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263" y="4292100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9937" y="1869413"/>
            <a:ext cx="10905550" cy="2249847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创建一个匿名块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255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个同心圆，半径和颜色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（索引色）都是从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255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，在每个圆的扩展词典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里记录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其颜色的索引值，在命名词典记录所有圆的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句柄</a:t>
            </a: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194202"/>
            <a:ext cx="6299200" cy="3083921"/>
          </a:xfrm>
        </p:spPr>
        <p:txBody>
          <a:bodyPr/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DWG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数据库概述、表和词典简介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en-US" altLang="zh-CN" dirty="0"/>
              <a:t>DWG</a:t>
            </a:r>
            <a:r>
              <a:rPr lang="zh-CN" altLang="en-US" dirty="0"/>
              <a:t>数据库概述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DWG</a:t>
            </a:r>
            <a:r>
              <a:rPr lang="zh-CN" altLang="en-US" dirty="0"/>
              <a:t>数据库：</a:t>
            </a:r>
            <a:r>
              <a:rPr lang="en-US" altLang="zh-CN" dirty="0"/>
              <a:t>DWG</a:t>
            </a:r>
            <a:r>
              <a:rPr lang="zh-CN" altLang="en-US" dirty="0"/>
              <a:t>文件的对象模型，单线程</a:t>
            </a:r>
            <a:endParaRPr lang="en-US" altLang="zh-CN" dirty="0"/>
          </a:p>
          <a:p>
            <a:r>
              <a:rPr lang="zh-CN" altLang="en-US" dirty="0"/>
              <a:t>创建：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AcDbDatabase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//new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一个新数据库，包含有默认的图层、线型、字体样式、文档等等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从</a:t>
            </a:r>
            <a:r>
              <a:rPr lang="en-US" altLang="zh-CN" dirty="0"/>
              <a:t>DWG</a:t>
            </a:r>
            <a:r>
              <a:rPr lang="zh-CN" altLang="en-US" dirty="0"/>
              <a:t>文件中读取：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AcDbDatabase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//new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一个空的数据库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readDwgFile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"D:\Sample.dwg"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closeInput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断开与文件的联系（即读取全部数据并关闭文件）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获取当前正在使用的数据库：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acdbHostApplicationServices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workingDatabase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/>
          </a:p>
          <a:p>
            <a:r>
              <a:rPr lang="zh-CN" altLang="en-US" dirty="0"/>
              <a:t>保存：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saveAs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fr-FR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“D:\Sample.dwg”</a:t>
            </a:r>
            <a:r>
              <a:rPr lang="fr-FR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new</a:t>
            </a:r>
            <a:r>
              <a:rPr lang="zh-CN" altLang="en-US" dirty="0"/>
              <a:t>出来的用完记得删除：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400837" cy="48013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DWG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数据库概述、表和词典简介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表和词典简介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en-US" altLang="zh-CN" dirty="0"/>
              <a:t>DWG</a:t>
            </a:r>
            <a:r>
              <a:rPr lang="zh-CN" altLang="en-US" dirty="0"/>
              <a:t>数据库的结构：</a:t>
            </a:r>
            <a:r>
              <a:rPr lang="en-US" altLang="zh-CN" dirty="0"/>
              <a:t>9</a:t>
            </a:r>
            <a:r>
              <a:rPr lang="zh-CN" altLang="en-US" dirty="0"/>
              <a:t>个表</a:t>
            </a:r>
            <a:r>
              <a:rPr lang="en-US" altLang="zh-CN" dirty="0"/>
              <a:t>(</a:t>
            </a:r>
            <a:r>
              <a:rPr lang="zh-CN" altLang="en-US" dirty="0"/>
              <a:t>分别是</a:t>
            </a:r>
            <a:r>
              <a:rPr lang="en-US" altLang="zh-CN" dirty="0"/>
              <a:t>…)+1</a:t>
            </a:r>
            <a:r>
              <a:rPr lang="zh-CN" altLang="en-US" dirty="0"/>
              <a:t>个词典</a:t>
            </a:r>
            <a:r>
              <a:rPr lang="en-US" altLang="zh-CN" dirty="0"/>
              <a:t>(</a:t>
            </a:r>
            <a:r>
              <a:rPr lang="zh-CN" altLang="en-US" dirty="0"/>
              <a:t>用户数据、新特性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400837" cy="48013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DWG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数据库概述、表和词典简介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2301DE0-4E7A-4FCF-B7A4-AE21F8E2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83" y="2933578"/>
            <a:ext cx="3091068" cy="3532649"/>
          </a:xfrm>
          <a:prstGeom prst="rect">
            <a:avLst/>
          </a:prstGeom>
        </p:spPr>
      </p:pic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B0A976C4-E127-4AD6-88D3-F50D7051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07" y="3264201"/>
            <a:ext cx="5161436" cy="26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表和词典简介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400837" cy="48013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DWG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数据库概述、表和词典简介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34358EF-FA58-4CFC-990C-7C74F048E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167"/>
              </p:ext>
            </p:extLst>
          </p:nvPr>
        </p:nvGraphicFramePr>
        <p:xfrm>
          <a:off x="604562" y="801314"/>
          <a:ext cx="10902949" cy="593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7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113" y="2029125"/>
            <a:ext cx="6299200" cy="2086725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7200" kern="100" dirty="0">
                <a:latin typeface="+mn-ea"/>
                <a:cs typeface="Times New Roman" panose="02020603050405020304" pitchFamily="18" charset="0"/>
              </a:rPr>
              <a:t>ZRX</a:t>
            </a:r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接口操作数据库</a:t>
            </a:r>
            <a:endParaRPr lang="zh-CN" altLang="en-US" sz="7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对象与实体、打开与关闭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4104009" cy="480131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ZRX</a:t>
            </a:r>
            <a:r>
              <a:rPr lang="zh-CN" altLang="en-US" dirty="0"/>
              <a:t>接口操作数据库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实体是看得见的对象</a:t>
            </a:r>
            <a:endParaRPr lang="en-US" altLang="zh-CN" dirty="0"/>
          </a:p>
          <a:p>
            <a:r>
              <a:rPr lang="zh-CN" altLang="en-US" dirty="0"/>
              <a:t>每个对象都有句柄</a:t>
            </a:r>
            <a:r>
              <a:rPr lang="en-US" altLang="zh-CN" dirty="0"/>
              <a:t>(</a:t>
            </a:r>
            <a:r>
              <a:rPr lang="zh-CN" altLang="en-US" dirty="0"/>
              <a:t>不变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ObjectId</a:t>
            </a:r>
            <a:r>
              <a:rPr lang="en-US" altLang="zh-CN" dirty="0"/>
              <a:t>(</a:t>
            </a:r>
            <a:r>
              <a:rPr lang="zh-CN" altLang="en-US" dirty="0"/>
              <a:t>图纸打开时不变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acdbOpenAcDbObject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acdbOpenAcDbEntity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AcDbObject</a:t>
            </a:r>
            <a:r>
              <a:rPr lang="en-US" altLang="zh-CN" dirty="0"/>
              <a:t>::close()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D9DE1F-A25F-4E3A-BFB9-F1CA5FA2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34" y="3871498"/>
            <a:ext cx="47529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4B301-69B5-4D59-BDD8-1307945B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获取表和表记录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1284B-069F-4F90-B8B6-345C2AF96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acdbHostApplicationServices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4000" dirty="0" err="1">
                <a:solidFill>
                  <a:srgbClr val="880000"/>
                </a:solidFill>
                <a:latin typeface="Consolas" panose="020B0609020204030204" pitchFamily="49" charset="0"/>
              </a:rPr>
              <a:t>workingDatabase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AcDbBlockTable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pDb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dirty="0" err="1">
                <a:solidFill>
                  <a:srgbClr val="880000"/>
                </a:solidFill>
                <a:latin typeface="Consolas" panose="020B0609020204030204" pitchFamily="49" charset="0"/>
              </a:rPr>
              <a:t>getBlockTable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kForRead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从数据库获取块表</a:t>
            </a:r>
            <a:endParaRPr lang="zh-CN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判断是否成功</a:t>
            </a:r>
            <a:endParaRPr lang="zh-CN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40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AcDbBlockTableRecord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  //ACDB_MODEL_SPACE = "*Model_Space"</a:t>
            </a:r>
            <a:endParaRPr lang="it-IT" altLang="zh-CN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dirty="0" err="1">
                <a:solidFill>
                  <a:srgbClr val="880000"/>
                </a:solidFill>
                <a:latin typeface="Consolas" panose="020B0609020204030204" pitchFamily="49" charset="0"/>
              </a:rPr>
              <a:t>getAt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0" dirty="0">
                <a:solidFill>
                  <a:srgbClr val="A000A0"/>
                </a:solidFill>
                <a:latin typeface="Consolas" panose="020B0609020204030204" pitchFamily="49" charset="0"/>
              </a:rPr>
              <a:t>ACDB_MODEL_SPACE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4000" dirty="0" err="1">
                <a:solidFill>
                  <a:srgbClr val="A000A0"/>
                </a:solidFill>
                <a:latin typeface="Consolas" panose="020B0609020204030204" pitchFamily="49" charset="0"/>
              </a:rPr>
              <a:t>kForWrite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从块表获取模型空间的块表记录 </a:t>
            </a:r>
            <a:endParaRPr lang="zh-CN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4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用完后马上关闭</a:t>
            </a:r>
            <a:endParaRPr lang="zh-CN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sz="40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4000" dirty="0" err="1">
                <a:solidFill>
                  <a:srgbClr val="000080"/>
                </a:solidFill>
                <a:latin typeface="Consolas" panose="020B0609020204030204" pitchFamily="49" charset="0"/>
              </a:rPr>
              <a:t>pBTR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400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0E584-1884-47A8-BEF5-9BF3C57FB9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5400837" cy="48013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DWG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数据库概述、表和词典简介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20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7593</TotalTime>
  <Words>1334</Words>
  <Application>Microsoft Office PowerPoint</Application>
  <PresentationFormat>宽屏</PresentationFormat>
  <Paragraphs>186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思源黑体</vt:lpstr>
      <vt:lpstr>微软雅黑</vt:lpstr>
      <vt:lpstr>Arial</vt:lpstr>
      <vt:lpstr>Consolas</vt:lpstr>
      <vt:lpstr>Trebuchet MS</vt:lpstr>
      <vt:lpstr>Wingdings</vt:lpstr>
      <vt:lpstr>Office 主题​​</vt:lpstr>
      <vt:lpstr>PowerPoint 演示文稿</vt:lpstr>
      <vt:lpstr>PowerPoint 演示文稿</vt:lpstr>
      <vt:lpstr>DWG数据库概述、表和词典简介</vt:lpstr>
      <vt:lpstr>DWG数据库概述</vt:lpstr>
      <vt:lpstr>表和词典简介</vt:lpstr>
      <vt:lpstr>表和词典简介</vt:lpstr>
      <vt:lpstr>使用ZRX接口操作数据库</vt:lpstr>
      <vt:lpstr>对象与实体、打开与关闭</vt:lpstr>
      <vt:lpstr>获取表和表记录</vt:lpstr>
      <vt:lpstr>添加对象到数据库</vt:lpstr>
      <vt:lpstr>修改数据库中的对象</vt:lpstr>
      <vt:lpstr>创建块</vt:lpstr>
      <vt:lpstr>创建匿名块</vt:lpstr>
      <vt:lpstr>获取命名词典及遍历词典</vt:lpstr>
      <vt:lpstr>词典操作</vt:lpstr>
      <vt:lpstr>词典操作</vt:lpstr>
      <vt:lpstr>扩展词典与扩展数据</vt:lpstr>
      <vt:lpstr>扩展词典与扩展数据</vt:lpstr>
      <vt:lpstr>扩展词典与扩展数据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Pei Arphone</cp:lastModifiedBy>
  <cp:revision>845</cp:revision>
  <dcterms:created xsi:type="dcterms:W3CDTF">2020-11-10T06:02:07Z</dcterms:created>
  <dcterms:modified xsi:type="dcterms:W3CDTF">2021-05-19T05:35:22Z</dcterms:modified>
</cp:coreProperties>
</file>