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2" r:id="rId2"/>
    <p:sldId id="262" r:id="rId3"/>
    <p:sldId id="307" r:id="rId4"/>
    <p:sldId id="313" r:id="rId5"/>
    <p:sldId id="338" r:id="rId6"/>
    <p:sldId id="341" r:id="rId7"/>
    <p:sldId id="342" r:id="rId8"/>
    <p:sldId id="343" r:id="rId9"/>
    <p:sldId id="345" r:id="rId10"/>
    <p:sldId id="317" r:id="rId11"/>
    <p:sldId id="337" r:id="rId12"/>
    <p:sldId id="344" r:id="rId13"/>
    <p:sldId id="346" r:id="rId14"/>
    <p:sldId id="347" r:id="rId15"/>
    <p:sldId id="348" r:id="rId16"/>
    <p:sldId id="331" r:id="rId17"/>
    <p:sldId id="332" r:id="rId18"/>
    <p:sldId id="349" r:id="rId19"/>
    <p:sldId id="350" r:id="rId20"/>
    <p:sldId id="351" r:id="rId21"/>
    <p:sldId id="352" r:id="rId22"/>
    <p:sldId id="353" r:id="rId23"/>
    <p:sldId id="339" r:id="rId24"/>
    <p:sldId id="340" r:id="rId25"/>
    <p:sldId id="354" r:id="rId26"/>
    <p:sldId id="355" r:id="rId27"/>
    <p:sldId id="356" r:id="rId28"/>
    <p:sldId id="26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FED"/>
    <a:srgbClr val="892B85"/>
    <a:srgbClr val="FFA729"/>
    <a:srgbClr val="75D3FF"/>
    <a:srgbClr val="A4E5FF"/>
    <a:srgbClr val="333333"/>
    <a:srgbClr val="0167ED"/>
    <a:srgbClr val="0163EA"/>
    <a:srgbClr val="00A4FB"/>
    <a:srgbClr val="00A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0" autoAdjust="0"/>
  </p:normalViewPr>
  <p:slideViewPr>
    <p:cSldViewPr snapToGrid="0" showGuides="1">
      <p:cViewPr varScale="1">
        <p:scale>
          <a:sx n="54" d="100"/>
          <a:sy n="54" d="100"/>
        </p:scale>
        <p:origin x="704" y="44"/>
      </p:cViewPr>
      <p:guideLst>
        <p:guide orient="horz" pos="300"/>
        <p:guide orient="horz" pos="2137"/>
        <p:guide orient="horz" pos="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DD3F5-5298-4495-8FFC-31E8976F013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E5F131-85D9-4060-B5C4-C2C1CE8D719A}">
      <dgm:prSet phldrT="[文本]"/>
      <dgm:spPr/>
      <dgm:t>
        <a:bodyPr/>
        <a:lstStyle/>
        <a:p>
          <a:r>
            <a:rPr lang="en-US" altLang="en-US" dirty="0" err="1"/>
            <a:t>subWorldDraw</a:t>
          </a:r>
          <a:r>
            <a:rPr lang="zh-CN" altLang="en-US" dirty="0"/>
            <a:t>（视口无关）</a:t>
          </a:r>
        </a:p>
      </dgm:t>
    </dgm:pt>
    <dgm:pt modelId="{764E008E-7F8D-4C10-ACD9-A5DAF0F91E71}" type="parTrans" cxnId="{C23E848B-6AA7-49DE-B32E-7559DCF5D237}">
      <dgm:prSet/>
      <dgm:spPr/>
      <dgm:t>
        <a:bodyPr/>
        <a:lstStyle/>
        <a:p>
          <a:endParaRPr lang="zh-CN" altLang="en-US"/>
        </a:p>
      </dgm:t>
    </dgm:pt>
    <dgm:pt modelId="{B6E87E2B-A225-4F6E-A335-16B4D8A87527}" type="sibTrans" cxnId="{C23E848B-6AA7-49DE-B32E-7559DCF5D237}">
      <dgm:prSet/>
      <dgm:spPr/>
      <dgm:t>
        <a:bodyPr/>
        <a:lstStyle/>
        <a:p>
          <a:endParaRPr lang="zh-CN" altLang="en-US"/>
        </a:p>
      </dgm:t>
    </dgm:pt>
    <dgm:pt modelId="{5D014BA2-C29E-4151-817A-102A9227643F}">
      <dgm:prSet phldrT="[文本]"/>
      <dgm:spPr/>
      <dgm:t>
        <a:bodyPr/>
        <a:lstStyle/>
        <a:p>
          <a:r>
            <a:rPr lang="zh-CN" altLang="en-US" dirty="0"/>
            <a:t>如果返回</a:t>
          </a:r>
          <a:r>
            <a:rPr lang="en-US" altLang="zh-CN" dirty="0" err="1"/>
            <a:t>kTrue</a:t>
          </a:r>
          <a:r>
            <a:rPr lang="zh-CN" altLang="en-US" dirty="0"/>
            <a:t>则调用</a:t>
          </a:r>
          <a:r>
            <a:rPr lang="en-US" altLang="en-US" dirty="0" err="1"/>
            <a:t>subViewportDraw</a:t>
          </a:r>
          <a:endParaRPr lang="zh-CN" altLang="en-US" dirty="0"/>
        </a:p>
      </dgm:t>
    </dgm:pt>
    <dgm:pt modelId="{A875C8EA-0E85-4ECF-B831-1237BFDEC228}" type="parTrans" cxnId="{C29A167E-3BB7-46EC-850B-D621EF3E3012}">
      <dgm:prSet/>
      <dgm:spPr/>
      <dgm:t>
        <a:bodyPr/>
        <a:lstStyle/>
        <a:p>
          <a:endParaRPr lang="zh-CN" altLang="en-US"/>
        </a:p>
      </dgm:t>
    </dgm:pt>
    <dgm:pt modelId="{55BB6940-C0B6-4208-B87F-DDBAC0951EFC}" type="sibTrans" cxnId="{C29A167E-3BB7-46EC-850B-D621EF3E3012}">
      <dgm:prSet/>
      <dgm:spPr/>
      <dgm:t>
        <a:bodyPr/>
        <a:lstStyle/>
        <a:p>
          <a:endParaRPr lang="zh-CN" altLang="en-US"/>
        </a:p>
      </dgm:t>
    </dgm:pt>
    <dgm:pt modelId="{C210D0AF-66D0-418B-A161-EB9CD55FD556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4DC813D-9D22-44BB-8714-8DB2FD8CA9BC}" type="parTrans" cxnId="{DA803A1F-7FBE-4A24-BD59-81DEF49551F6}">
      <dgm:prSet/>
      <dgm:spPr/>
      <dgm:t>
        <a:bodyPr/>
        <a:lstStyle/>
        <a:p>
          <a:endParaRPr lang="zh-CN" altLang="en-US"/>
        </a:p>
      </dgm:t>
    </dgm:pt>
    <dgm:pt modelId="{4CA2DD01-74CE-4397-BE2E-123FCD562760}" type="sibTrans" cxnId="{DA803A1F-7FBE-4A24-BD59-81DEF49551F6}">
      <dgm:prSet/>
      <dgm:spPr/>
      <dgm:t>
        <a:bodyPr/>
        <a:lstStyle/>
        <a:p>
          <a:endParaRPr lang="zh-CN" altLang="en-US"/>
        </a:p>
      </dgm:t>
    </dgm:pt>
    <dgm:pt modelId="{BDAC9BE1-3CB8-44C6-BF39-40BE08938801}">
      <dgm:prSet phldrT="[文本]"/>
      <dgm:spPr/>
      <dgm:t>
        <a:bodyPr/>
        <a:lstStyle/>
        <a:p>
          <a:r>
            <a:rPr lang="en-US" altLang="en-US" dirty="0" err="1"/>
            <a:t>subViewportDraw</a:t>
          </a:r>
          <a:r>
            <a:rPr lang="zh-CN" altLang="en-US" dirty="0"/>
            <a:t>（视口相关，即可以根据视图做出不同的显示）</a:t>
          </a:r>
        </a:p>
      </dgm:t>
    </dgm:pt>
    <dgm:pt modelId="{736C1601-DF6F-4E47-948A-6BF7E7253146}" type="parTrans" cxnId="{3A326326-C3D7-45C1-BE92-B0E60AC0E604}">
      <dgm:prSet/>
      <dgm:spPr/>
      <dgm:t>
        <a:bodyPr/>
        <a:lstStyle/>
        <a:p>
          <a:endParaRPr lang="zh-CN" altLang="en-US"/>
        </a:p>
      </dgm:t>
    </dgm:pt>
    <dgm:pt modelId="{70E9D438-90EF-4754-AE28-5E4939D4FEFA}" type="sibTrans" cxnId="{3A326326-C3D7-45C1-BE92-B0E60AC0E604}">
      <dgm:prSet/>
      <dgm:spPr/>
      <dgm:t>
        <a:bodyPr/>
        <a:lstStyle/>
        <a:p>
          <a:endParaRPr lang="zh-CN" altLang="en-US"/>
        </a:p>
      </dgm:t>
    </dgm:pt>
    <dgm:pt modelId="{CB4EC836-EA1D-4CCB-90F6-F3131C0C2503}">
      <dgm:prSet phldrT="[文本]"/>
      <dgm:spPr/>
      <dgm:t>
        <a:bodyPr/>
        <a:lstStyle/>
        <a:p>
          <a:r>
            <a:rPr lang="zh-CN" altLang="en-US" dirty="0"/>
            <a:t>视口</a:t>
          </a:r>
          <a:r>
            <a:rPr lang="en-US" altLang="zh-CN" dirty="0"/>
            <a:t>1</a:t>
          </a:r>
          <a:endParaRPr lang="zh-CN" altLang="en-US" dirty="0"/>
        </a:p>
      </dgm:t>
    </dgm:pt>
    <dgm:pt modelId="{7A96C499-6C23-4009-9E4A-C415F7D06AE8}" type="parTrans" cxnId="{62A85E2E-BAB2-4EF8-A696-FF1C8FB9D88D}">
      <dgm:prSet/>
      <dgm:spPr/>
      <dgm:t>
        <a:bodyPr/>
        <a:lstStyle/>
        <a:p>
          <a:endParaRPr lang="zh-CN" altLang="en-US"/>
        </a:p>
      </dgm:t>
    </dgm:pt>
    <dgm:pt modelId="{8C545687-DF2F-4C7D-A302-4E6CA3F9B1C9}" type="sibTrans" cxnId="{62A85E2E-BAB2-4EF8-A696-FF1C8FB9D88D}">
      <dgm:prSet/>
      <dgm:spPr/>
      <dgm:t>
        <a:bodyPr/>
        <a:lstStyle/>
        <a:p>
          <a:endParaRPr lang="zh-CN" altLang="en-US"/>
        </a:p>
      </dgm:t>
    </dgm:pt>
    <dgm:pt modelId="{8B9ED21B-C423-4E6D-B292-0BD092B6D83F}">
      <dgm:prSet/>
      <dgm:spPr/>
      <dgm:t>
        <a:bodyPr/>
        <a:lstStyle/>
        <a:p>
          <a:r>
            <a:rPr lang="zh-CN" altLang="en-US" dirty="0"/>
            <a:t>视口</a:t>
          </a:r>
          <a:r>
            <a:rPr lang="en-US" altLang="zh-CN" dirty="0"/>
            <a:t>2</a:t>
          </a:r>
          <a:endParaRPr lang="zh-CN" altLang="en-US" dirty="0"/>
        </a:p>
      </dgm:t>
    </dgm:pt>
    <dgm:pt modelId="{4C203B8C-49B5-4E29-B63C-39049E53E4CF}" type="parTrans" cxnId="{5807B9DB-DFB4-4E16-A3F6-37E5E33B89DD}">
      <dgm:prSet/>
      <dgm:spPr/>
      <dgm:t>
        <a:bodyPr/>
        <a:lstStyle/>
        <a:p>
          <a:endParaRPr lang="zh-CN" altLang="en-US"/>
        </a:p>
      </dgm:t>
    </dgm:pt>
    <dgm:pt modelId="{3AE06DD5-835A-4261-8E69-14DE1A9C790B}" type="sibTrans" cxnId="{5807B9DB-DFB4-4E16-A3F6-37E5E33B89DD}">
      <dgm:prSet/>
      <dgm:spPr/>
      <dgm:t>
        <a:bodyPr/>
        <a:lstStyle/>
        <a:p>
          <a:endParaRPr lang="zh-CN" altLang="en-US"/>
        </a:p>
      </dgm:t>
    </dgm:pt>
    <dgm:pt modelId="{8A0F915E-4C6C-4134-9796-9C7DF0C23EC0}" type="pres">
      <dgm:prSet presAssocID="{888DD3F5-5298-4495-8FFC-31E8976F0134}" presName="rootnode" presStyleCnt="0">
        <dgm:presLayoutVars>
          <dgm:chMax/>
          <dgm:chPref/>
          <dgm:dir/>
          <dgm:animLvl val="lvl"/>
        </dgm:presLayoutVars>
      </dgm:prSet>
      <dgm:spPr/>
    </dgm:pt>
    <dgm:pt modelId="{23C94312-51B8-4701-9140-4FB7F6332D84}" type="pres">
      <dgm:prSet presAssocID="{4BE5F131-85D9-4060-B5C4-C2C1CE8D719A}" presName="composite" presStyleCnt="0"/>
      <dgm:spPr/>
    </dgm:pt>
    <dgm:pt modelId="{8433B2D9-AA2C-4349-9ED4-36AA9BA70805}" type="pres">
      <dgm:prSet presAssocID="{4BE5F131-85D9-4060-B5C4-C2C1CE8D719A}" presName="bentUpArrow1" presStyleLbl="alignImgPlace1" presStyleIdx="0" presStyleCnt="1"/>
      <dgm:spPr/>
    </dgm:pt>
    <dgm:pt modelId="{7E894CD0-C359-4D78-8241-A78DBDE7EFF0}" type="pres">
      <dgm:prSet presAssocID="{4BE5F131-85D9-4060-B5C4-C2C1CE8D719A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100025DB-9F92-469C-A28C-A94588BAB10D}" type="pres">
      <dgm:prSet presAssocID="{4BE5F131-85D9-4060-B5C4-C2C1CE8D719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C79F9F5-3EED-4E32-96CA-53B03AB10916}" type="pres">
      <dgm:prSet presAssocID="{B6E87E2B-A225-4F6E-A335-16B4D8A87527}" presName="sibTrans" presStyleCnt="0"/>
      <dgm:spPr/>
    </dgm:pt>
    <dgm:pt modelId="{A8378541-8D2E-4E6C-8AF4-C43751EFDBF6}" type="pres">
      <dgm:prSet presAssocID="{BDAC9BE1-3CB8-44C6-BF39-40BE08938801}" presName="composite" presStyleCnt="0"/>
      <dgm:spPr/>
    </dgm:pt>
    <dgm:pt modelId="{F0568DF8-242C-4C38-B5F4-C042D6FC9E54}" type="pres">
      <dgm:prSet presAssocID="{BDAC9BE1-3CB8-44C6-BF39-40BE08938801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EF1011A2-B3A3-41B3-827B-FEF652767226}" type="pres">
      <dgm:prSet presAssocID="{BDAC9BE1-3CB8-44C6-BF39-40BE08938801}" presName="Final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E87751C-1263-43CA-A3F7-C8CAD65B479B}" type="presOf" srcId="{5D014BA2-C29E-4151-817A-102A9227643F}" destId="{100025DB-9F92-469C-A28C-A94588BAB10D}" srcOrd="0" destOrd="0" presId="urn:microsoft.com/office/officeart/2005/8/layout/StepDownProcess"/>
    <dgm:cxn modelId="{DA803A1F-7FBE-4A24-BD59-81DEF49551F6}" srcId="{BDAC9BE1-3CB8-44C6-BF39-40BE08938801}" destId="{C210D0AF-66D0-418B-A161-EB9CD55FD556}" srcOrd="2" destOrd="0" parTransId="{C4DC813D-9D22-44BB-8714-8DB2FD8CA9BC}" sibTransId="{4CA2DD01-74CE-4397-BE2E-123FCD562760}"/>
    <dgm:cxn modelId="{C51D0C25-2C09-4BD8-9F0F-13BB424B376E}" type="presOf" srcId="{888DD3F5-5298-4495-8FFC-31E8976F0134}" destId="{8A0F915E-4C6C-4134-9796-9C7DF0C23EC0}" srcOrd="0" destOrd="0" presId="urn:microsoft.com/office/officeart/2005/8/layout/StepDownProcess"/>
    <dgm:cxn modelId="{3A326326-C3D7-45C1-BE92-B0E60AC0E604}" srcId="{888DD3F5-5298-4495-8FFC-31E8976F0134}" destId="{BDAC9BE1-3CB8-44C6-BF39-40BE08938801}" srcOrd="1" destOrd="0" parTransId="{736C1601-DF6F-4E47-948A-6BF7E7253146}" sibTransId="{70E9D438-90EF-4754-AE28-5E4939D4FEFA}"/>
    <dgm:cxn modelId="{4A14E22A-D78C-4857-A73E-BABF4BB8C022}" type="presOf" srcId="{BDAC9BE1-3CB8-44C6-BF39-40BE08938801}" destId="{F0568DF8-242C-4C38-B5F4-C042D6FC9E54}" srcOrd="0" destOrd="0" presId="urn:microsoft.com/office/officeart/2005/8/layout/StepDownProcess"/>
    <dgm:cxn modelId="{62A85E2E-BAB2-4EF8-A696-FF1C8FB9D88D}" srcId="{BDAC9BE1-3CB8-44C6-BF39-40BE08938801}" destId="{CB4EC836-EA1D-4CCB-90F6-F3131C0C2503}" srcOrd="0" destOrd="0" parTransId="{7A96C499-6C23-4009-9E4A-C415F7D06AE8}" sibTransId="{8C545687-DF2F-4C7D-A302-4E6CA3F9B1C9}"/>
    <dgm:cxn modelId="{0017884D-F3E8-4774-85AF-DC615DE50EDE}" type="presOf" srcId="{8B9ED21B-C423-4E6D-B292-0BD092B6D83F}" destId="{EF1011A2-B3A3-41B3-827B-FEF652767226}" srcOrd="0" destOrd="1" presId="urn:microsoft.com/office/officeart/2005/8/layout/StepDownProcess"/>
    <dgm:cxn modelId="{C29A167E-3BB7-46EC-850B-D621EF3E3012}" srcId="{4BE5F131-85D9-4060-B5C4-C2C1CE8D719A}" destId="{5D014BA2-C29E-4151-817A-102A9227643F}" srcOrd="0" destOrd="0" parTransId="{A875C8EA-0E85-4ECF-B831-1237BFDEC228}" sibTransId="{55BB6940-C0B6-4208-B87F-DDBAC0951EFC}"/>
    <dgm:cxn modelId="{C23E848B-6AA7-49DE-B32E-7559DCF5D237}" srcId="{888DD3F5-5298-4495-8FFC-31E8976F0134}" destId="{4BE5F131-85D9-4060-B5C4-C2C1CE8D719A}" srcOrd="0" destOrd="0" parTransId="{764E008E-7F8D-4C10-ACD9-A5DAF0F91E71}" sibTransId="{B6E87E2B-A225-4F6E-A335-16B4D8A87527}"/>
    <dgm:cxn modelId="{2F1E8395-7800-453B-85BC-C0E1BE7C8980}" type="presOf" srcId="{C210D0AF-66D0-418B-A161-EB9CD55FD556}" destId="{EF1011A2-B3A3-41B3-827B-FEF652767226}" srcOrd="0" destOrd="2" presId="urn:microsoft.com/office/officeart/2005/8/layout/StepDownProcess"/>
    <dgm:cxn modelId="{D95B82B8-E22D-41DD-BC5A-6FAC43B95A2A}" type="presOf" srcId="{4BE5F131-85D9-4060-B5C4-C2C1CE8D719A}" destId="{7E894CD0-C359-4D78-8241-A78DBDE7EFF0}" srcOrd="0" destOrd="0" presId="urn:microsoft.com/office/officeart/2005/8/layout/StepDownProcess"/>
    <dgm:cxn modelId="{5807B9DB-DFB4-4E16-A3F6-37E5E33B89DD}" srcId="{BDAC9BE1-3CB8-44C6-BF39-40BE08938801}" destId="{8B9ED21B-C423-4E6D-B292-0BD092B6D83F}" srcOrd="1" destOrd="0" parTransId="{4C203B8C-49B5-4E29-B63C-39049E53E4CF}" sibTransId="{3AE06DD5-835A-4261-8E69-14DE1A9C790B}"/>
    <dgm:cxn modelId="{AFFC03F7-9C08-42B7-B88A-81670F32F769}" type="presOf" srcId="{CB4EC836-EA1D-4CCB-90F6-F3131C0C2503}" destId="{EF1011A2-B3A3-41B3-827B-FEF652767226}" srcOrd="0" destOrd="0" presId="urn:microsoft.com/office/officeart/2005/8/layout/StepDownProcess"/>
    <dgm:cxn modelId="{E574BD0E-5AB2-4B15-B779-F1F7EC8423D1}" type="presParOf" srcId="{8A0F915E-4C6C-4134-9796-9C7DF0C23EC0}" destId="{23C94312-51B8-4701-9140-4FB7F6332D84}" srcOrd="0" destOrd="0" presId="urn:microsoft.com/office/officeart/2005/8/layout/StepDownProcess"/>
    <dgm:cxn modelId="{1E87AF33-CD43-4B6C-B9C8-E2D7F71B61B9}" type="presParOf" srcId="{23C94312-51B8-4701-9140-4FB7F6332D84}" destId="{8433B2D9-AA2C-4349-9ED4-36AA9BA70805}" srcOrd="0" destOrd="0" presId="urn:microsoft.com/office/officeart/2005/8/layout/StepDownProcess"/>
    <dgm:cxn modelId="{F68A2D0A-FEB8-41AF-8E56-26A0BD0949B0}" type="presParOf" srcId="{23C94312-51B8-4701-9140-4FB7F6332D84}" destId="{7E894CD0-C359-4D78-8241-A78DBDE7EFF0}" srcOrd="1" destOrd="0" presId="urn:microsoft.com/office/officeart/2005/8/layout/StepDownProcess"/>
    <dgm:cxn modelId="{BABDF8EC-E16B-4B0C-8EF7-2FF39880342A}" type="presParOf" srcId="{23C94312-51B8-4701-9140-4FB7F6332D84}" destId="{100025DB-9F92-469C-A28C-A94588BAB10D}" srcOrd="2" destOrd="0" presId="urn:microsoft.com/office/officeart/2005/8/layout/StepDownProcess"/>
    <dgm:cxn modelId="{F6069B41-3DE5-4032-A9FB-C2586DFED610}" type="presParOf" srcId="{8A0F915E-4C6C-4134-9796-9C7DF0C23EC0}" destId="{7C79F9F5-3EED-4E32-96CA-53B03AB10916}" srcOrd="1" destOrd="0" presId="urn:microsoft.com/office/officeart/2005/8/layout/StepDownProcess"/>
    <dgm:cxn modelId="{58249034-9D68-41D8-BDA1-2D5A4651E9FB}" type="presParOf" srcId="{8A0F915E-4C6C-4134-9796-9C7DF0C23EC0}" destId="{A8378541-8D2E-4E6C-8AF4-C43751EFDBF6}" srcOrd="2" destOrd="0" presId="urn:microsoft.com/office/officeart/2005/8/layout/StepDownProcess"/>
    <dgm:cxn modelId="{A89A129C-5192-4C1E-A9AE-DC1832D82A1E}" type="presParOf" srcId="{A8378541-8D2E-4E6C-8AF4-C43751EFDBF6}" destId="{F0568DF8-242C-4C38-B5F4-C042D6FC9E54}" srcOrd="0" destOrd="0" presId="urn:microsoft.com/office/officeart/2005/8/layout/StepDownProcess"/>
    <dgm:cxn modelId="{52BF5B17-CBFE-49FF-9BA2-795C6D94F44C}" type="presParOf" srcId="{A8378541-8D2E-4E6C-8AF4-C43751EFDBF6}" destId="{EF1011A2-B3A3-41B3-827B-FEF65276722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3B2D9-AA2C-4349-9ED4-36AA9BA70805}">
      <dsp:nvSpPr>
        <dsp:cNvPr id="0" name=""/>
        <dsp:cNvSpPr/>
      </dsp:nvSpPr>
      <dsp:spPr>
        <a:xfrm rot="5400000">
          <a:off x="1975362" y="2054395"/>
          <a:ext cx="1837277" cy="20916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94CD0-C359-4D78-8241-A78DBDE7EFF0}">
      <dsp:nvSpPr>
        <dsp:cNvPr id="0" name=""/>
        <dsp:cNvSpPr/>
      </dsp:nvSpPr>
      <dsp:spPr>
        <a:xfrm>
          <a:off x="1488595" y="17736"/>
          <a:ext cx="3092894" cy="216492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 err="1"/>
            <a:t>subWorldDraw</a:t>
          </a:r>
          <a:r>
            <a:rPr lang="zh-CN" altLang="en-US" sz="2400" kern="1200" dirty="0"/>
            <a:t>（视口无关）</a:t>
          </a:r>
        </a:p>
      </dsp:txBody>
      <dsp:txXfrm>
        <a:off x="1594297" y="123438"/>
        <a:ext cx="2881490" cy="1953521"/>
      </dsp:txXfrm>
    </dsp:sp>
    <dsp:sp modelId="{100025DB-9F92-469C-A28C-A94588BAB10D}">
      <dsp:nvSpPr>
        <dsp:cNvPr id="0" name=""/>
        <dsp:cNvSpPr/>
      </dsp:nvSpPr>
      <dsp:spPr>
        <a:xfrm>
          <a:off x="4581489" y="224211"/>
          <a:ext cx="2249476" cy="1749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如果返回</a:t>
          </a:r>
          <a:r>
            <a:rPr lang="en-US" altLang="zh-CN" sz="1900" kern="1200" dirty="0" err="1"/>
            <a:t>kTrue</a:t>
          </a:r>
          <a:r>
            <a:rPr lang="zh-CN" altLang="en-US" sz="1900" kern="1200" dirty="0"/>
            <a:t>则调用</a:t>
          </a:r>
          <a:r>
            <a:rPr lang="en-US" altLang="en-US" sz="1900" kern="1200" dirty="0" err="1"/>
            <a:t>subViewportDraw</a:t>
          </a:r>
          <a:endParaRPr lang="zh-CN" altLang="en-US" sz="1900" kern="1200" dirty="0"/>
        </a:p>
      </dsp:txBody>
      <dsp:txXfrm>
        <a:off x="4581489" y="224211"/>
        <a:ext cx="2249476" cy="1749788"/>
      </dsp:txXfrm>
    </dsp:sp>
    <dsp:sp modelId="{F0568DF8-242C-4C38-B5F4-C042D6FC9E54}">
      <dsp:nvSpPr>
        <dsp:cNvPr id="0" name=""/>
        <dsp:cNvSpPr/>
      </dsp:nvSpPr>
      <dsp:spPr>
        <a:xfrm>
          <a:off x="4052933" y="2449662"/>
          <a:ext cx="3092894" cy="216492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 err="1"/>
            <a:t>subViewportDraw</a:t>
          </a:r>
          <a:r>
            <a:rPr lang="zh-CN" altLang="en-US" sz="2400" kern="1200" dirty="0"/>
            <a:t>（视口相关，即可以根据视图做出不同的显示）</a:t>
          </a:r>
        </a:p>
      </dsp:txBody>
      <dsp:txXfrm>
        <a:off x="4158635" y="2555364"/>
        <a:ext cx="2881490" cy="1953521"/>
      </dsp:txXfrm>
    </dsp:sp>
    <dsp:sp modelId="{EF1011A2-B3A3-41B3-827B-FEF652767226}">
      <dsp:nvSpPr>
        <dsp:cNvPr id="0" name=""/>
        <dsp:cNvSpPr/>
      </dsp:nvSpPr>
      <dsp:spPr>
        <a:xfrm>
          <a:off x="7145827" y="2656137"/>
          <a:ext cx="2249476" cy="1749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视口</a:t>
          </a:r>
          <a:r>
            <a:rPr lang="en-US" altLang="zh-CN" sz="2500" kern="1200" dirty="0"/>
            <a:t>1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视口</a:t>
          </a:r>
          <a:r>
            <a:rPr lang="en-US" altLang="zh-CN" sz="2500" kern="1200" dirty="0"/>
            <a:t>2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…</a:t>
          </a:r>
          <a:endParaRPr lang="zh-CN" altLang="en-US" sz="2500" kern="1200" dirty="0"/>
        </a:p>
      </dsp:txBody>
      <dsp:txXfrm>
        <a:off x="7145827" y="2656137"/>
        <a:ext cx="2249476" cy="1749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B14A-A762-41A3-8012-5EE6E29FE52D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B747-53A5-4EBB-AC49-8D2D880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2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34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33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6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6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1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4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3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5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BCBF7560-65F6-42AF-A4F5-6513E75A78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0B7749-7FBF-4A8D-BF00-1586645C5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332632"/>
            <a:ext cx="9417963" cy="923330"/>
          </a:xfrm>
        </p:spPr>
        <p:txBody>
          <a:bodyPr wrap="none" anchor="b">
            <a:spAutoFit/>
          </a:bodyPr>
          <a:lstStyle>
            <a:lvl1pPr algn="l">
              <a:defRPr sz="6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2E15E-2C9E-495C-B68E-88AD3DAF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3255962"/>
            <a:ext cx="4185761" cy="424732"/>
          </a:xfrm>
        </p:spPr>
        <p:txBody>
          <a:bodyPr wrap="none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7F4D0-C14C-476A-A97C-BAD29ADE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2021/5/19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F89D6-42A7-455B-B1D4-4FE6D9C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8699A-6D9C-4A88-86C4-49CD5EF3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47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描述已自动生成">
            <a:extLst>
              <a:ext uri="{FF2B5EF4-FFF2-40B4-BE49-F238E27FC236}">
                <a16:creationId xmlns:a16="http://schemas.microsoft.com/office/drawing/2014/main" id="{5CC52A27-45BB-420E-B145-8F2D29B91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B0BA5-0647-488A-A196-8F0BA9E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4598-B97E-49B7-909D-A29CA4ACF8C4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636E4D-50D7-451D-8EE7-CDF46384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7C3531-BA98-4C5E-B1EE-50D5C167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11E-E723-4A01-9EEE-9A335138E4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0E75E22-F828-4CBD-86EF-F0FCF1D3E5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5500" y="1674812"/>
            <a:ext cx="4495800" cy="4179888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060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>
            <a:extLst>
              <a:ext uri="{FF2B5EF4-FFF2-40B4-BE49-F238E27FC236}">
                <a16:creationId xmlns:a16="http://schemas.microsoft.com/office/drawing/2014/main" id="{34BFDBD7-4D34-4560-9E25-AE01E9DCB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FEEF0733-8C6A-4FB9-9177-42242093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600" y="2692800"/>
            <a:ext cx="6299200" cy="2086725"/>
          </a:xfrm>
        </p:spPr>
        <p:txBody>
          <a:bodyPr>
            <a:spAutoFit/>
          </a:bodyPr>
          <a:lstStyle>
            <a:lvl1pPr>
              <a:defRPr sz="7200" b="1" spc="-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F82BE89-7BA7-4170-ACFC-8252EEC27E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04900" y="2324100"/>
            <a:ext cx="3568700" cy="1003300"/>
          </a:xfrm>
        </p:spPr>
        <p:txBody>
          <a:bodyPr>
            <a:normAutofit/>
          </a:bodyPr>
          <a:lstStyle>
            <a:lvl1pPr>
              <a:buNone/>
              <a:defRPr sz="6600" b="1">
                <a:solidFill>
                  <a:schemeClr val="bg1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插入序号</a:t>
            </a:r>
          </a:p>
        </p:txBody>
      </p:sp>
    </p:spTree>
    <p:extLst>
      <p:ext uri="{BB962C8B-B14F-4D97-AF65-F5344CB8AC3E}">
        <p14:creationId xmlns:p14="http://schemas.microsoft.com/office/powerpoint/2010/main" val="8641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851E7078-1819-4E20-BD83-D8C140A05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1EA0C00A-5C42-4A7C-A7BD-81E8550B25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965641"/>
            <a:ext cx="10902950" cy="480131"/>
          </a:xfrm>
        </p:spPr>
        <p:txBody>
          <a:bodyPr wrap="square">
            <a:spAutoFit/>
          </a:bodyPr>
          <a:lstStyle>
            <a:lvl1pPr>
              <a:defRPr sz="2800">
                <a:solidFill>
                  <a:srgbClr val="006BD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96BDCCA-D17E-4383-A172-1B0E79D7A8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4050" y="1835149"/>
            <a:ext cx="10883900" cy="4632325"/>
          </a:xfrm>
        </p:spPr>
        <p:txBody>
          <a:bodyPr>
            <a:normAutofit/>
          </a:bodyPr>
          <a:lstStyle>
            <a:lvl1pPr marL="571500" indent="-571500">
              <a:buFont typeface="Wingdings" panose="05000000000000000000" pitchFamily="2" charset="2"/>
              <a:buChar char="l"/>
              <a:defRPr sz="40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文案内容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C3D669F4-A296-4908-BBBA-63A1DBF3EE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200" y="110935"/>
            <a:ext cx="1261884" cy="480131"/>
          </a:xfrm>
        </p:spPr>
        <p:txBody>
          <a:bodyPr wrap="none" anchor="ctr" anchorCtr="0">
            <a:spAutoFit/>
          </a:bodyPr>
          <a:lstStyle>
            <a:lvl1pPr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13307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背景图案&#10;&#10;描述已自动生成">
            <a:extLst>
              <a:ext uri="{FF2B5EF4-FFF2-40B4-BE49-F238E27FC236}">
                <a16:creationId xmlns:a16="http://schemas.microsoft.com/office/drawing/2014/main" id="{E06951C7-A486-40D4-8E32-6B31588384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10BCC44B-3BA3-4132-9940-F0809B864E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142528"/>
            <a:ext cx="4801314" cy="1338828"/>
          </a:xfrm>
        </p:spPr>
        <p:txBody>
          <a:bodyPr wrap="none" anchor="ctr">
            <a:spAutoFit/>
          </a:bodyPr>
          <a:lstStyle>
            <a:lvl1pPr>
              <a:buNone/>
              <a:defRPr sz="9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感谢观看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902EE30-E2DE-490A-AD19-71B7A6880F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6665" y="2393149"/>
            <a:ext cx="1159292" cy="535531"/>
          </a:xfrm>
        </p:spPr>
        <p:txBody>
          <a:bodyPr wrap="none">
            <a:spAutoFit/>
          </a:bodyPr>
          <a:lstStyle>
            <a:lvl1pPr>
              <a:buNone/>
              <a:defRPr sz="3200" spc="6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6032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E9040-7480-4B76-BBB9-1512CC86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3E957-4B2E-48E1-8116-04795B32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6EA3B-CA1A-48A4-841F-3F64B98D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C85D-CB44-4B0C-AD29-5864A8BB5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7AF48-CE96-426D-85FA-BB74C120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488F682E-6876-479D-80B3-441D339E657B}"/>
              </a:ext>
            </a:extLst>
          </p:cNvPr>
          <p:cNvSpPr txBox="1">
            <a:spLocks/>
          </p:cNvSpPr>
          <p:nvPr/>
        </p:nvSpPr>
        <p:spPr>
          <a:xfrm>
            <a:off x="1177555" y="2639237"/>
            <a:ext cx="9836889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spc="300" dirty="0">
                <a:solidFill>
                  <a:schemeClr val="bg1"/>
                </a:solidFill>
                <a:latin typeface="+mj-ea"/>
                <a:cs typeface="+mn-ea"/>
              </a:rPr>
              <a:t>自定义实体（一）</a:t>
            </a:r>
          </a:p>
        </p:txBody>
      </p:sp>
    </p:spTree>
    <p:extLst>
      <p:ext uri="{BB962C8B-B14F-4D97-AF65-F5344CB8AC3E}">
        <p14:creationId xmlns:p14="http://schemas.microsoft.com/office/powerpoint/2010/main" val="30154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02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113" y="2029125"/>
            <a:ext cx="6299200" cy="2086725"/>
          </a:xfrm>
        </p:spPr>
        <p:txBody>
          <a:bodyPr/>
          <a:lstStyle/>
          <a:p>
            <a:r>
              <a:rPr lang="zh-CN" altLang="en-US" sz="7200" kern="100" dirty="0">
                <a:latin typeface="+mn-ea"/>
                <a:cs typeface="Times New Roman" panose="02020603050405020304" pitchFamily="18" charset="0"/>
              </a:rPr>
              <a:t>自定义实体的显示</a:t>
            </a:r>
          </a:p>
        </p:txBody>
      </p:sp>
    </p:spTree>
    <p:extLst>
      <p:ext uri="{BB962C8B-B14F-4D97-AF65-F5344CB8AC3E}">
        <p14:creationId xmlns:p14="http://schemas.microsoft.com/office/powerpoint/2010/main" val="412991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9ED66A-BBD8-4455-B974-FEDAC60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显示的流程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C3D645-10D7-40FD-A31A-327A79188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自定义实体的显示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C54BCAB8-B959-41CD-90A5-D51AE1D36EB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71427919"/>
              </p:ext>
            </p:extLst>
          </p:nvPr>
        </p:nvGraphicFramePr>
        <p:xfrm>
          <a:off x="654050" y="1835150"/>
          <a:ext cx="10883900" cy="463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9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如何显示图型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8C7F-CAD7-427F-8676-CE0200F164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subWorldDraw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AcGiWorldDraw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mode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assertReadEnabled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() 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mode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m_center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m_radius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AcGeVector3d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kZAxis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subWorldDraw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mode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)) 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自定义实体的显示</a:t>
            </a: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848BD1F2-9139-4F70-A422-96AF2D72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21" y="3428999"/>
            <a:ext cx="1608196" cy="3192741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B43CFECC-E2C8-4F94-9F9A-C7503F90F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3834781"/>
            <a:ext cx="2110409" cy="17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如何显示图型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8C7F-CAD7-427F-8676-CE0200F164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绘制网格，传入行列数以及点坐标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ZSoft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mesh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ZSoft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UInt32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rows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ZSoft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UInt32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columns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ZcGePoint3d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pVertexList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ZcGiEdgeData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pEdgeData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ZcGiFaceData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pFaceData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ZcGiVertexData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pVertexData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bAutoGenerateNormals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自定义实体的显示</a:t>
            </a:r>
          </a:p>
        </p:txBody>
      </p:sp>
    </p:spTree>
    <p:extLst>
      <p:ext uri="{BB962C8B-B14F-4D97-AF65-F5344CB8AC3E}">
        <p14:creationId xmlns:p14="http://schemas.microsoft.com/office/powerpoint/2010/main" val="122874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如何显示图型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8C7F-CAD7-427F-8676-CE0200F164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绘制三维面片组成的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shell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，首先传入顶点列表，然后用列表里顶点的序号来定义面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ZSoft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shell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ZSoft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UInt32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nbVertex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ZcGePoint3d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pVertexList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ZSoft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UInt32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faceListSize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ZSoft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Int32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pFaceList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ZcGiEdgeData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pEdgeData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ZcGiFaceData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pFaceData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ZcGiVertexData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pVertexData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resbuf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pResBuf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bAutoGenerateNormals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自定义实体的显示</a:t>
            </a:r>
          </a:p>
        </p:txBody>
      </p:sp>
      <p:pic>
        <p:nvPicPr>
          <p:cNvPr id="6" name="图片 5" descr="图片包含 形状&#10;&#10;描述已自动生成">
            <a:extLst>
              <a:ext uri="{FF2B5EF4-FFF2-40B4-BE49-F238E27FC236}">
                <a16:creationId xmlns:a16="http://schemas.microsoft.com/office/drawing/2014/main" id="{19929DE3-CE69-4DD2-ADAF-B0C5C9369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32" y="2466801"/>
            <a:ext cx="2501750" cy="32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如何显示图型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8C7F-CAD7-427F-8676-CE0200F164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参数为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polyline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对象，即可以先构造好一个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polyline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后再传进去进行绘制，更加灵活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ZSoft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ZcDbPolyline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lwBuf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ZSoft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UInt32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fromIndex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0,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ZSoft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UInt32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numSegs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自定义实体的显示</a:t>
            </a:r>
          </a:p>
        </p:txBody>
      </p:sp>
    </p:spTree>
    <p:extLst>
      <p:ext uri="{BB962C8B-B14F-4D97-AF65-F5344CB8AC3E}">
        <p14:creationId xmlns:p14="http://schemas.microsoft.com/office/powerpoint/2010/main" val="969147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03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887039"/>
            <a:ext cx="5567783" cy="3083921"/>
          </a:xfrm>
        </p:spPr>
        <p:txBody>
          <a:bodyPr/>
          <a:lstStyle/>
          <a:p>
            <a:r>
              <a:rPr lang="zh-CN" altLang="en-US" sz="7200" kern="100" dirty="0">
                <a:latin typeface="+mn-ea"/>
                <a:cs typeface="Times New Roman" panose="02020603050405020304" pitchFamily="18" charset="0"/>
              </a:rPr>
              <a:t>自定义实体的编辑、夹点和捕捉</a:t>
            </a:r>
          </a:p>
        </p:txBody>
      </p:sp>
    </p:spTree>
    <p:extLst>
      <p:ext uri="{BB962C8B-B14F-4D97-AF65-F5344CB8AC3E}">
        <p14:creationId xmlns:p14="http://schemas.microsoft.com/office/powerpoint/2010/main" val="877574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CE26D8-CA0C-4A28-B6AA-42051D42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平移、缩放和旋转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B7DF3A9-6E10-4BDC-95E2-1E71F0D5D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5211683" cy="480131"/>
          </a:xfrm>
        </p:spPr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自定义实体的编辑、夹点和捕捉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A5075EB-6231-41CC-AA9C-BA94674DCE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通过矩阵变换来实现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subTransformBy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AcGeMatrix3d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assertWriteEnabled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m_center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m_center.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transformBy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eOk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897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CE26D8-CA0C-4A28-B6AA-42051D42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夹点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B7DF3A9-6E10-4BDC-95E2-1E71F0D5D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5211683" cy="480131"/>
          </a:xfrm>
        </p:spPr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自定义实体的编辑、夹点和捕捉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A5075EB-6231-41CC-AA9C-BA94674DCE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自定义实体自己定义夹点位置，通过</a:t>
            </a:r>
            <a:r>
              <a:rPr lang="en-US" altLang="zh-CN" dirty="0" err="1"/>
              <a:t>subGetGripPoints</a:t>
            </a:r>
            <a:r>
              <a:rPr lang="zh-CN" altLang="en-US" dirty="0"/>
              <a:t>向</a:t>
            </a:r>
            <a:r>
              <a:rPr lang="en-US" altLang="zh-CN" dirty="0"/>
              <a:t>CAD</a:t>
            </a:r>
            <a:r>
              <a:rPr lang="zh-CN" altLang="en-US" dirty="0"/>
              <a:t>发送位置，在发生夹点拖拽时通过</a:t>
            </a:r>
            <a:r>
              <a:rPr lang="en-US" altLang="zh-CN" dirty="0" err="1"/>
              <a:t>subMoveGripPointsAt</a:t>
            </a:r>
            <a:r>
              <a:rPr lang="zh-CN" altLang="en-US" dirty="0"/>
              <a:t>定义夹点移动时的行为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3" name="图片 2" descr="蓝色的灯光&#10;&#10;低可信度描述已自动生成">
            <a:extLst>
              <a:ext uri="{FF2B5EF4-FFF2-40B4-BE49-F238E27FC236}">
                <a16:creationId xmlns:a16="http://schemas.microsoft.com/office/drawing/2014/main" id="{0F0E3789-F963-476B-BF43-BB5EEA352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63" y="4151311"/>
            <a:ext cx="335309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2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CE26D8-CA0C-4A28-B6AA-42051D42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夹点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B7DF3A9-6E10-4BDC-95E2-1E71F0D5D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5211683" cy="480131"/>
          </a:xfrm>
        </p:spPr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自定义实体的编辑、夹点和捕捉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A5075EB-6231-41CC-AA9C-BA94674DCE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639957"/>
            <a:ext cx="10883900" cy="51071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subGetGripPoints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AcGePoint3dArray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gripPoints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AcDbIntArray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&amp;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osnapModes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AcDbIntArray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&amp;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geomIds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assertReadEnabled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gripPoints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m_center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eOk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subMoveGripPointsAt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AcDbIntArray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&amp;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indices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AcGeVector3d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offset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assertWriteEnabled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switch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indices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[0]) {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(0): 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m_center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+=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offset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eOk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73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B5DF9-D76E-4A33-897C-E73680BE3D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455977"/>
            <a:ext cx="4748323" cy="32799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</a:rPr>
              <a:t>自定义实体介绍</a:t>
            </a:r>
            <a:endParaRPr lang="en-US" altLang="zh-CN" sz="2800" kern="1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自定义实体的显示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自定义实体的编辑、夹点和捕捉</a:t>
            </a:r>
            <a:endParaRPr lang="en-US" altLang="zh-CN" sz="28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自定义实体的保存和读取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11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CE26D8-CA0C-4A28-B6AA-42051D42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B7DF3A9-6E10-4BDC-95E2-1E71F0D5D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5211683" cy="480131"/>
          </a:xfrm>
        </p:spPr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自定义实体的编辑、夹点和捕捉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A5075EB-6231-41CC-AA9C-BA94674DCE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CAD</a:t>
            </a:r>
            <a:r>
              <a:rPr lang="zh-CN" altLang="en-US" dirty="0"/>
              <a:t>可以进行对象捕捉的情况下，鼠标靠近自定义实体会触发</a:t>
            </a:r>
            <a:r>
              <a:rPr lang="en-US" altLang="zh-CN" dirty="0" err="1"/>
              <a:t>subGetOsnapPoints</a:t>
            </a:r>
            <a:r>
              <a:rPr lang="zh-CN" altLang="en-US" dirty="0"/>
              <a:t>函数，由自定义实体来定义如何计算捕捉点</a:t>
            </a:r>
            <a:endParaRPr lang="en-US" altLang="zh-CN" dirty="0"/>
          </a:p>
          <a:p>
            <a:r>
              <a:rPr lang="zh-CN" altLang="en-US" dirty="0"/>
              <a:t>尽可能利用</a:t>
            </a:r>
            <a:r>
              <a:rPr lang="en-US" altLang="zh-CN" dirty="0"/>
              <a:t>CAD</a:t>
            </a:r>
            <a:r>
              <a:rPr lang="zh-CN" altLang="en-US" dirty="0"/>
              <a:t>实体本身的功能来计算，能不自己算就不要自己算</a:t>
            </a:r>
          </a:p>
        </p:txBody>
      </p:sp>
    </p:spTree>
    <p:extLst>
      <p:ext uri="{BB962C8B-B14F-4D97-AF65-F5344CB8AC3E}">
        <p14:creationId xmlns:p14="http://schemas.microsoft.com/office/powerpoint/2010/main" val="83705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CE26D8-CA0C-4A28-B6AA-42051D42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B7DF3A9-6E10-4BDC-95E2-1E71F0D5D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5211683" cy="480131"/>
          </a:xfrm>
        </p:spPr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自定义实体的编辑、夹点和捕捉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A5075EB-6231-41CC-AA9C-BA94674DCE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subGetOsnapPoints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OsnapMode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osnapMode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GsMarker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gsSelectionMark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AcGePoint3d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pickPoint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AcGePoint3d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lastPoint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AcGeMatrix3d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viewXform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AcGePoint3dArray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snapPoints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AcDbIntArray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&amp;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geomIds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assertReadEnabled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AcDbCircle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setCenter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m_center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setRadius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m_radius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getOsnapPoints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osnapMode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gsSelectionMark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pickPoint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lastPoint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viewXform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snapPoints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geomIds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672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CE26D8-CA0C-4A28-B6AA-42051D42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B7DF3A9-6E10-4BDC-95E2-1E71F0D5D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5211683" cy="480131"/>
          </a:xfrm>
        </p:spPr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自定义实体的编辑、夹点和捕捉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A5075EB-6231-41CC-AA9C-BA94674DCE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Selection Marker: </a:t>
            </a:r>
            <a:r>
              <a:rPr lang="zh-CN" altLang="en-US" b="1" dirty="0"/>
              <a:t>标记不同的显示部分</a:t>
            </a:r>
            <a:endParaRPr lang="en-US" altLang="zh-CN" b="1" dirty="0"/>
          </a:p>
          <a:p>
            <a:r>
              <a:rPr lang="nn-NO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0; </a:t>
            </a:r>
            <a:r>
              <a:rPr lang="nn-NO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&lt; vertexArray.</a:t>
            </a:r>
            <a:r>
              <a:rPr lang="nn-NO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nn-NO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() - 1; </a:t>
            </a:r>
            <a:r>
              <a:rPr lang="nn-NO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worldDraw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worldDraw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subEntityTraits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setSelectionMarker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}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    assert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kFalse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ptArray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[0] = 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vertexArray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ptArray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[1] = 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vertexArray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+ 1];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worldDraw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worldDraw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polyline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(2, 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ptArray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 }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    assert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kFalse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00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04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17889"/>
            <a:ext cx="5567783" cy="2086725"/>
          </a:xfrm>
        </p:spPr>
        <p:txBody>
          <a:bodyPr/>
          <a:lstStyle/>
          <a:p>
            <a:r>
              <a:rPr lang="zh-CN" altLang="en-US" sz="7200" kern="100" dirty="0">
                <a:latin typeface="+mn-ea"/>
                <a:cs typeface="Times New Roman" panose="02020603050405020304" pitchFamily="18" charset="0"/>
              </a:rPr>
              <a:t>自定义实体的保存和读取</a:t>
            </a:r>
          </a:p>
        </p:txBody>
      </p:sp>
    </p:spTree>
    <p:extLst>
      <p:ext uri="{BB962C8B-B14F-4D97-AF65-F5344CB8AC3E}">
        <p14:creationId xmlns:p14="http://schemas.microsoft.com/office/powerpoint/2010/main" val="2737496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F2F5DB-2C11-47DF-9C7D-A17A0E32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01D1BA-F7DA-4AAE-829E-5178498C97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序列化和反序列化</a:t>
            </a:r>
            <a:endParaRPr lang="en-US" altLang="zh-CN" dirty="0"/>
          </a:p>
          <a:p>
            <a:r>
              <a:rPr lang="en-US" altLang="zh-CN" dirty="0" err="1"/>
              <a:t>dwgInFields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dwgOutFields</a:t>
            </a:r>
            <a:r>
              <a:rPr lang="zh-CN" altLang="en-US" dirty="0"/>
              <a:t>：保存</a:t>
            </a:r>
            <a:r>
              <a:rPr lang="en-US" altLang="zh-CN" dirty="0"/>
              <a:t>dwg</a:t>
            </a:r>
            <a:r>
              <a:rPr lang="zh-CN" altLang="en-US" dirty="0"/>
              <a:t>文件</a:t>
            </a:r>
            <a:r>
              <a:rPr lang="en-US" altLang="zh-CN" dirty="0"/>
              <a:t> undo/redo </a:t>
            </a:r>
            <a:r>
              <a:rPr lang="zh-CN" altLang="en-US" dirty="0"/>
              <a:t>各种复制</a:t>
            </a:r>
            <a:endParaRPr lang="en-US" altLang="zh-CN" dirty="0"/>
          </a:p>
          <a:p>
            <a:r>
              <a:rPr lang="en-US" altLang="zh-CN" dirty="0" err="1"/>
              <a:t>dxfInFields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dxfOutFields</a:t>
            </a:r>
            <a:r>
              <a:rPr lang="zh-CN" altLang="en-US" dirty="0"/>
              <a:t>：可选但推荐实现 保存</a:t>
            </a:r>
            <a:r>
              <a:rPr lang="en-US" altLang="zh-CN" dirty="0" err="1"/>
              <a:t>dxf</a:t>
            </a:r>
            <a:r>
              <a:rPr lang="zh-CN" altLang="en-US" dirty="0"/>
              <a:t>文件 </a:t>
            </a:r>
            <a:r>
              <a:rPr lang="en-US" altLang="zh-CN" dirty="0" err="1"/>
              <a:t>acdbEntGet</a:t>
            </a:r>
            <a:r>
              <a:rPr lang="en-US" altLang="zh-CN" dirty="0"/>
              <a:t> </a:t>
            </a:r>
            <a:r>
              <a:rPr lang="zh-CN" altLang="en-US" dirty="0"/>
              <a:t>选择集过滤</a:t>
            </a:r>
            <a:endParaRPr lang="en-US" altLang="zh-CN" dirty="0"/>
          </a:p>
          <a:p>
            <a:r>
              <a:rPr lang="zh-CN" altLang="en-US" dirty="0"/>
              <a:t>保存和读取的顺序和数据类型必须一一对应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C2261A8-14AE-4310-B8C5-669F39D5CA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34465" cy="480131"/>
          </a:xfrm>
        </p:spPr>
        <p:txBody>
          <a:bodyPr/>
          <a:lstStyle/>
          <a:p>
            <a:r>
              <a:rPr lang="zh-CN" altLang="en-US" dirty="0"/>
              <a:t>自定义实体的保存和读取</a:t>
            </a:r>
          </a:p>
        </p:txBody>
      </p:sp>
    </p:spTree>
    <p:extLst>
      <p:ext uri="{BB962C8B-B14F-4D97-AF65-F5344CB8AC3E}">
        <p14:creationId xmlns:p14="http://schemas.microsoft.com/office/powerpoint/2010/main" val="938064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F2F5DB-2C11-47DF-9C7D-A17A0E32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01D1BA-F7DA-4AAE-829E-5178498C97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dwgOutFields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AcDbDwgFiler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assertReadEnabled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() ;</a:t>
            </a:r>
          </a:p>
          <a:p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  //----- Save parent class information first.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dwgOutFields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eOk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  //----- Object version number needs to be saved first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 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writeUInt32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kCurrentVersionNumber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)) !=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eOk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  //----- Output params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writePoint3d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m_center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writeDouble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m_radius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filerStatus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()) 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C2261A8-14AE-4310-B8C5-669F39D5CA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34465" cy="480131"/>
          </a:xfrm>
        </p:spPr>
        <p:txBody>
          <a:bodyPr/>
          <a:lstStyle/>
          <a:p>
            <a:r>
              <a:rPr lang="zh-CN" altLang="en-US" dirty="0"/>
              <a:t>自定义实体的保存和读取</a:t>
            </a:r>
          </a:p>
        </p:txBody>
      </p:sp>
    </p:spTree>
    <p:extLst>
      <p:ext uri="{BB962C8B-B14F-4D97-AF65-F5344CB8AC3E}">
        <p14:creationId xmlns:p14="http://schemas.microsoft.com/office/powerpoint/2010/main" val="427036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F2F5DB-2C11-47DF-9C7D-A17A0E32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01D1BA-F7DA-4AAE-829E-5178498C97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530627"/>
            <a:ext cx="10883900" cy="52164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dwgInFields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AcDbDwgFiler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assertWriteEnabled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() ;</a:t>
            </a:r>
          </a:p>
          <a:p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  //----- Read parent class information first.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dwgInFields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eOk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  //----- Object version number needs to be read first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UInt32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=0 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 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readUInt32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(&amp;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)) !=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eOk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&gt;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kCurrentVersionNumber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eMakeMeProxy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kCurrentVersionNumber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eMakeMeProxy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  //----- Read params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readPoint3d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m_center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readDouble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m_radius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filerStatus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()) 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C2261A8-14AE-4310-B8C5-669F39D5CA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34465" cy="480131"/>
          </a:xfrm>
        </p:spPr>
        <p:txBody>
          <a:bodyPr/>
          <a:lstStyle/>
          <a:p>
            <a:r>
              <a:rPr lang="zh-CN" altLang="en-US" dirty="0"/>
              <a:t>自定义实体的保存和读取</a:t>
            </a:r>
          </a:p>
        </p:txBody>
      </p:sp>
    </p:spTree>
    <p:extLst>
      <p:ext uri="{BB962C8B-B14F-4D97-AF65-F5344CB8AC3E}">
        <p14:creationId xmlns:p14="http://schemas.microsoft.com/office/powerpoint/2010/main" val="2674696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F2F5DB-2C11-47DF-9C7D-A17A0E32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代理对象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C2261A8-14AE-4310-B8C5-669F39D5CA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自定义实体的保存和读取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871F5-14C7-44B2-AFE0-70F50B3451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打开包含自定义实体的图纸，如果没有加载定义的程序，自定义实体会显示为代理对象</a:t>
            </a:r>
            <a:endParaRPr lang="en-US" altLang="zh-CN" dirty="0"/>
          </a:p>
          <a:p>
            <a:r>
              <a:rPr lang="zh-CN" altLang="en-US" dirty="0"/>
              <a:t>合理的做法是把自定义实体的定义代码放到独立的工程里，单独部署到有需要查看而不需要创建的环境里。</a:t>
            </a:r>
            <a:endParaRPr lang="en-US" altLang="zh-CN" dirty="0"/>
          </a:p>
          <a:p>
            <a:r>
              <a:rPr lang="zh-CN" altLang="en-US" dirty="0"/>
              <a:t>这种文件被称为自定义实体的解释器</a:t>
            </a:r>
            <a:r>
              <a:rPr lang="en-US" altLang="zh-CN" dirty="0"/>
              <a:t>(Enabler)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945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D8AFC9-6D51-49B3-B42C-BC7F3C9C6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8230" y="5379615"/>
            <a:ext cx="2133918" cy="1144929"/>
          </a:xfrm>
        </p:spPr>
        <p:txBody>
          <a:bodyPr/>
          <a:lstStyle/>
          <a:p>
            <a:r>
              <a:rPr lang="zh-CN" altLang="en-US" sz="7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371D0-D0FB-4F22-9BE6-8653B33DA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138" y="1786434"/>
            <a:ext cx="10905550" cy="3392724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作业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选择一个圆，根据这个圆的半径创建出一个显示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同样半径的圆的自定义实体，并实现合理的夹点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和捕捉功能。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可以与下节课的作业一起完成，自定义实体的定义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和创建代码要求写在不同的工程里。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8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01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050" y="2237871"/>
            <a:ext cx="6471782" cy="1089529"/>
          </a:xfrm>
        </p:spPr>
        <p:txBody>
          <a:bodyPr/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自定义实体介绍</a:t>
            </a:r>
          </a:p>
        </p:txBody>
      </p:sp>
    </p:spTree>
    <p:extLst>
      <p:ext uri="{BB962C8B-B14F-4D97-AF65-F5344CB8AC3E}">
        <p14:creationId xmlns:p14="http://schemas.microsoft.com/office/powerpoint/2010/main" val="281113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zh-CN" altLang="en-US" dirty="0"/>
              <a:t>什么是自定义实体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D99-68D4-4CB8-96D4-355DC7EB7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643763"/>
            <a:ext cx="10883900" cy="4911916"/>
          </a:xfrm>
        </p:spPr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AcDbEntity</a:t>
            </a:r>
            <a:r>
              <a:rPr lang="zh-CN" altLang="en-US" dirty="0"/>
              <a:t>或其派生类派生出来</a:t>
            </a:r>
            <a:endParaRPr lang="en-US" altLang="zh-CN" dirty="0"/>
          </a:p>
          <a:p>
            <a:r>
              <a:rPr lang="zh-CN" altLang="en-US" dirty="0"/>
              <a:t>可以添加到数据库并随之保存到图纸里</a:t>
            </a:r>
            <a:endParaRPr lang="en-US" altLang="zh-CN" dirty="0"/>
          </a:p>
          <a:p>
            <a:r>
              <a:rPr lang="zh-CN" altLang="en-US" dirty="0"/>
              <a:t>可以自行定义图形显示、夹点、捕捉点等特性和行为</a:t>
            </a:r>
            <a:endParaRPr lang="en-US" altLang="zh-CN" dirty="0"/>
          </a:p>
          <a:p>
            <a:r>
              <a:rPr lang="en-US" altLang="zh-CN" dirty="0"/>
              <a:t>CAD</a:t>
            </a:r>
            <a:r>
              <a:rPr lang="zh-CN" altLang="en-US" dirty="0"/>
              <a:t>的实体（圆、直线</a:t>
            </a:r>
            <a:r>
              <a:rPr lang="en-US" altLang="zh-CN" dirty="0"/>
              <a:t>…</a:t>
            </a:r>
            <a:r>
              <a:rPr lang="zh-CN" altLang="en-US" dirty="0"/>
              <a:t>）也是使用自定义实体的接口来实现的，对</a:t>
            </a:r>
            <a:r>
              <a:rPr lang="en-US" altLang="zh-CN" dirty="0"/>
              <a:t>CAD</a:t>
            </a:r>
            <a:r>
              <a:rPr lang="zh-CN" altLang="en-US" dirty="0"/>
              <a:t>来说和自定义实体是一样的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自定义实体介绍</a:t>
            </a:r>
          </a:p>
        </p:txBody>
      </p:sp>
    </p:spTree>
    <p:extLst>
      <p:ext uri="{BB962C8B-B14F-4D97-AF65-F5344CB8AC3E}">
        <p14:creationId xmlns:p14="http://schemas.microsoft.com/office/powerpoint/2010/main" val="404782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zh-CN" altLang="en-US" dirty="0"/>
              <a:t>为什么要有自定义实体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D99-68D4-4CB8-96D4-355DC7EB7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643763"/>
            <a:ext cx="10883900" cy="4911916"/>
          </a:xfrm>
        </p:spPr>
        <p:txBody>
          <a:bodyPr>
            <a:normAutofit/>
          </a:bodyPr>
          <a:lstStyle/>
          <a:p>
            <a:r>
              <a:rPr lang="zh-CN" altLang="en-US" dirty="0"/>
              <a:t>添加符合自己需要的实体类型：梁墙柱门窗、图框、标识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方便识别、管理和控制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自定义实体介绍</a:t>
            </a:r>
          </a:p>
        </p:txBody>
      </p:sp>
      <p:pic>
        <p:nvPicPr>
          <p:cNvPr id="6" name="图片 5" descr="图形用户界面, 文本, 应用程序, 形状, 矩形&#10;&#10;描述已自动生成">
            <a:extLst>
              <a:ext uri="{FF2B5EF4-FFF2-40B4-BE49-F238E27FC236}">
                <a16:creationId xmlns:a16="http://schemas.microsoft.com/office/drawing/2014/main" id="{E84B0BAD-C338-491D-B889-C6C3726E8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58" y="4319994"/>
            <a:ext cx="4755292" cy="1120237"/>
          </a:xfrm>
          <a:prstGeom prst="rect">
            <a:avLst/>
          </a:prstGeom>
        </p:spPr>
      </p:pic>
      <p:pic>
        <p:nvPicPr>
          <p:cNvPr id="8" name="图片 7" descr="图片包含 游戏机, 钟表&#10;&#10;描述已自动生成">
            <a:extLst>
              <a:ext uri="{FF2B5EF4-FFF2-40B4-BE49-F238E27FC236}">
                <a16:creationId xmlns:a16="http://schemas.microsoft.com/office/drawing/2014/main" id="{BF40433D-0A6D-4968-9256-E6EFF3757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77" y="3683326"/>
            <a:ext cx="2305078" cy="220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5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A32F7-60EC-4F98-B5E9-C8FAD4F5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创建自定义实体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63084-06F1-49B8-89F9-FA10B5AD8B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00" y="1676123"/>
            <a:ext cx="10883900" cy="49119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此自定义实体继承于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AcDbEntity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，这是最常用的自定义实体父类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ACRX_DECLARE_MEMBERS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定义了一些运行时类型识别和转换函数，如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cast, desc, 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isA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等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static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UInt32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kCurrentVersionNumber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记录自定义实体的版本，方便做版本兼容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() 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~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() ;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subWorldDraw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AcGiWorldDraw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mode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视口无关的显示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subViewportDraw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AcGiViewportDraw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mode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视口相关的显示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UInt32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subSetAttributes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AcGiDrawableTraits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traits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设置显示相关的属性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 ;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3EFDBA-CAD2-47B7-BCF0-7A3909C60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dirty="0"/>
              <a:t>自定义实体介绍</a:t>
            </a:r>
          </a:p>
        </p:txBody>
      </p:sp>
    </p:spTree>
    <p:extLst>
      <p:ext uri="{BB962C8B-B14F-4D97-AF65-F5344CB8AC3E}">
        <p14:creationId xmlns:p14="http://schemas.microsoft.com/office/powerpoint/2010/main" val="271761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A32F7-60EC-4F98-B5E9-C8FAD4F5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创建自定义实体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63084-06F1-49B8-89F9-FA10B5AD8B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注册运行时类型识别函数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#ifdef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ARXPROJECT1_MODULE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ACDB_REGISTER_OBJECT_ENTRY_AUTO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  <a:p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运行时类型识别函数的实现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ACRX_DXF_DEFINE_MEMBERS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kDHL_CURRENT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kMReleaseCurrent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AcDbProxyEntity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kNoOperation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SAMPLECUSTENT,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ARXPROJECT1APP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|Product </a:t>
            </a:r>
            <a:r>
              <a:rPr lang="en-US" altLang="zh-CN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     </a:t>
            </a:r>
            <a:r>
              <a:rPr lang="en-US" altLang="zh-CN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description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your 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object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|Company:          Your company 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name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|WEB 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      Your company WEB site </a:t>
            </a:r>
            <a:r>
              <a:rPr lang="en-US" altLang="zh-CN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address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3EFDBA-CAD2-47B7-BCF0-7A3909C60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dirty="0"/>
              <a:t>自定义实体介绍</a:t>
            </a:r>
          </a:p>
        </p:txBody>
      </p:sp>
    </p:spTree>
    <p:extLst>
      <p:ext uri="{BB962C8B-B14F-4D97-AF65-F5344CB8AC3E}">
        <p14:creationId xmlns:p14="http://schemas.microsoft.com/office/powerpoint/2010/main" val="299847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A32F7-60EC-4F98-B5E9-C8FAD4F5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创建自定义实体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63084-06F1-49B8-89F9-FA10B5AD8B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注册与注销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AcRx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AppRetCode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On_kInitAppMsg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pkt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AcRx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AppRetCode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retCode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AcRxDbxApp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On_kInitAppMsg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pkt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rxInit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注册自定义实体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acrxBuildClassHierarchy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重生成运行时类树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retCode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AcRx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AppRetCode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On_kUnloadAppMsg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pkt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AcRx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AppRetCode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retCode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AcRxDbxApp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On_kUnloadAppMsg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pkt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deleteAcRxClass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注销自定义实体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retCode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3EFDBA-CAD2-47B7-BCF0-7A3909C60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dirty="0"/>
              <a:t>自定义实体介绍</a:t>
            </a:r>
          </a:p>
        </p:txBody>
      </p:sp>
    </p:spTree>
    <p:extLst>
      <p:ext uri="{BB962C8B-B14F-4D97-AF65-F5344CB8AC3E}">
        <p14:creationId xmlns:p14="http://schemas.microsoft.com/office/powerpoint/2010/main" val="275269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335C0-DD1A-4343-B476-24FFC2FB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接口访问控制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D2D00-79DB-4C8C-90E7-0F67BB49CE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700" dirty="0" err="1"/>
              <a:t>assertReadEnabled</a:t>
            </a:r>
            <a:r>
              <a:rPr lang="en-US" altLang="zh-CN" sz="3700" dirty="0"/>
              <a:t> </a:t>
            </a:r>
            <a:r>
              <a:rPr lang="zh-CN" altLang="en-US" sz="3700" dirty="0"/>
              <a:t>和 </a:t>
            </a:r>
            <a:r>
              <a:rPr lang="en-US" altLang="zh-CN" sz="3700" dirty="0" err="1"/>
              <a:t>assertWriteEnabled</a:t>
            </a:r>
            <a:endParaRPr lang="en-US" altLang="zh-CN" sz="3700" dirty="0"/>
          </a:p>
          <a:p>
            <a:r>
              <a:rPr lang="en-US" altLang="zh-CN" sz="3700" dirty="0"/>
              <a:t>public</a:t>
            </a:r>
            <a:r>
              <a:rPr lang="zh-CN" altLang="en-US" sz="3700" dirty="0"/>
              <a:t>和重载</a:t>
            </a:r>
            <a:r>
              <a:rPr lang="en-US" altLang="zh-CN" sz="3700" dirty="0" err="1"/>
              <a:t>AcDbEntity</a:t>
            </a:r>
            <a:r>
              <a:rPr lang="zh-CN" altLang="en-US" sz="3700" dirty="0"/>
              <a:t>的函数都要在最前面调用这两个函数之一，会修改自定义实体数据的函数要用</a:t>
            </a:r>
            <a:r>
              <a:rPr lang="en-US" altLang="zh-CN" sz="3700" dirty="0" err="1"/>
              <a:t>assertWriteEnabled</a:t>
            </a:r>
            <a:endParaRPr lang="en-US" altLang="zh-CN" sz="3700" dirty="0"/>
          </a:p>
          <a:p>
            <a:r>
              <a:rPr lang="zh-CN" altLang="en-US" sz="3700" dirty="0"/>
              <a:t>会检查对象打开时的访问控制是否与其符合，不符合会报错退出</a:t>
            </a:r>
            <a:endParaRPr lang="en-US" altLang="zh-CN" sz="3700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878AD-36E2-4A6F-AA18-C3B7C9D1AE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dirty="0"/>
              <a:t>自定义实体介绍</a:t>
            </a:r>
          </a:p>
        </p:txBody>
      </p:sp>
    </p:spTree>
    <p:extLst>
      <p:ext uri="{BB962C8B-B14F-4D97-AF65-F5344CB8AC3E}">
        <p14:creationId xmlns:p14="http://schemas.microsoft.com/office/powerpoint/2010/main" val="313385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中望PPT</Template>
  <TotalTime>8527</TotalTime>
  <Words>1848</Words>
  <Application>Microsoft Office PowerPoint</Application>
  <PresentationFormat>宽屏</PresentationFormat>
  <Paragraphs>263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思源黑体</vt:lpstr>
      <vt:lpstr>微软雅黑</vt:lpstr>
      <vt:lpstr>Arial</vt:lpstr>
      <vt:lpstr>Consolas</vt:lpstr>
      <vt:lpstr>Trebuchet MS</vt:lpstr>
      <vt:lpstr>Wingdings</vt:lpstr>
      <vt:lpstr>Office 主题​​</vt:lpstr>
      <vt:lpstr>PowerPoint 演示文稿</vt:lpstr>
      <vt:lpstr>PowerPoint 演示文稿</vt:lpstr>
      <vt:lpstr>自定义实体介绍</vt:lpstr>
      <vt:lpstr>什么是自定义实体</vt:lpstr>
      <vt:lpstr>为什么要有自定义实体</vt:lpstr>
      <vt:lpstr>创建自定义实体</vt:lpstr>
      <vt:lpstr>创建自定义实体</vt:lpstr>
      <vt:lpstr>创建自定义实体</vt:lpstr>
      <vt:lpstr>接口访问控制</vt:lpstr>
      <vt:lpstr>自定义实体的显示</vt:lpstr>
      <vt:lpstr>显示的流程</vt:lpstr>
      <vt:lpstr>如何显示图型</vt:lpstr>
      <vt:lpstr>如何显示图型</vt:lpstr>
      <vt:lpstr>如何显示图型</vt:lpstr>
      <vt:lpstr>如何显示图型</vt:lpstr>
      <vt:lpstr>自定义实体的编辑、夹点和捕捉</vt:lpstr>
      <vt:lpstr>平移、缩放和旋转</vt:lpstr>
      <vt:lpstr>夹点</vt:lpstr>
      <vt:lpstr>夹点</vt:lpstr>
      <vt:lpstr>捕捉</vt:lpstr>
      <vt:lpstr>捕捉</vt:lpstr>
      <vt:lpstr>捕捉</vt:lpstr>
      <vt:lpstr>自定义实体的保存和读取</vt:lpstr>
      <vt:lpstr>如何实现</vt:lpstr>
      <vt:lpstr>如何实现</vt:lpstr>
      <vt:lpstr>如何实现</vt:lpstr>
      <vt:lpstr>代理对象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Tung</dc:creator>
  <cp:lastModifiedBy>Pei Arphone</cp:lastModifiedBy>
  <cp:revision>931</cp:revision>
  <dcterms:created xsi:type="dcterms:W3CDTF">2020-11-10T06:02:07Z</dcterms:created>
  <dcterms:modified xsi:type="dcterms:W3CDTF">2021-05-19T13:35:58Z</dcterms:modified>
</cp:coreProperties>
</file>