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12" r:id="rId2"/>
    <p:sldId id="262" r:id="rId3"/>
    <p:sldId id="307" r:id="rId4"/>
    <p:sldId id="313" r:id="rId5"/>
    <p:sldId id="349" r:id="rId6"/>
    <p:sldId id="351" r:id="rId7"/>
    <p:sldId id="353" r:id="rId8"/>
    <p:sldId id="354" r:id="rId9"/>
    <p:sldId id="355" r:id="rId10"/>
    <p:sldId id="350" r:id="rId11"/>
    <p:sldId id="356" r:id="rId12"/>
    <p:sldId id="357" r:id="rId13"/>
    <p:sldId id="358" r:id="rId14"/>
    <p:sldId id="359" r:id="rId15"/>
    <p:sldId id="360" r:id="rId16"/>
    <p:sldId id="317" r:id="rId17"/>
    <p:sldId id="348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4" r:id="rId31"/>
    <p:sldId id="373" r:id="rId32"/>
    <p:sldId id="375" r:id="rId33"/>
    <p:sldId id="376" r:id="rId34"/>
    <p:sldId id="377" r:id="rId35"/>
    <p:sldId id="378" r:id="rId36"/>
    <p:sldId id="379" r:id="rId37"/>
    <p:sldId id="380" r:id="rId38"/>
    <p:sldId id="26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  <p15:guide id="4" orient="horz" pos="142" userDrawn="1">
          <p15:clr>
            <a:srgbClr val="A4A3A4"/>
          </p15:clr>
        </p15:guide>
        <p15:guide id="5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FED"/>
    <a:srgbClr val="892B85"/>
    <a:srgbClr val="FFA729"/>
    <a:srgbClr val="75D3FF"/>
    <a:srgbClr val="A4E5FF"/>
    <a:srgbClr val="333333"/>
    <a:srgbClr val="0167ED"/>
    <a:srgbClr val="0163EA"/>
    <a:srgbClr val="00A4FB"/>
    <a:srgbClr val="00A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70" autoAdjust="0"/>
  </p:normalViewPr>
  <p:slideViewPr>
    <p:cSldViewPr snapToGrid="0" showGuides="1">
      <p:cViewPr varScale="1">
        <p:scale>
          <a:sx n="66" d="100"/>
          <a:sy n="66" d="100"/>
        </p:scale>
        <p:origin x="1038" y="60"/>
      </p:cViewPr>
      <p:guideLst>
        <p:guide orient="horz" pos="300"/>
        <p:guide orient="horz" pos="2137"/>
        <p:guide orient="horz" pos="1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80475-3B9D-4E4C-8461-F644DAD2B9C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D24F147-66D4-4DD9-BA33-D097B4D87947}">
      <dgm:prSet phldrT="[文本]"/>
      <dgm:spPr/>
      <dgm:t>
        <a:bodyPr/>
        <a:lstStyle/>
        <a:p>
          <a:r>
            <a:rPr lang="en-US" altLang="zh-CN" dirty="0"/>
            <a:t>1.drag</a:t>
          </a:r>
          <a:endParaRPr lang="zh-CN" altLang="en-US" dirty="0"/>
        </a:p>
      </dgm:t>
    </dgm:pt>
    <dgm:pt modelId="{2DE0599B-6DFD-403B-AD81-BC440A5EE582}" type="parTrans" cxnId="{051BBF11-FD8C-4D79-87A1-D1A9D9F9320F}">
      <dgm:prSet/>
      <dgm:spPr/>
      <dgm:t>
        <a:bodyPr/>
        <a:lstStyle/>
        <a:p>
          <a:endParaRPr lang="zh-CN" altLang="en-US"/>
        </a:p>
      </dgm:t>
    </dgm:pt>
    <dgm:pt modelId="{A6125816-B462-45C0-B461-77F2255F1F5E}" type="sibTrans" cxnId="{051BBF11-FD8C-4D79-87A1-D1A9D9F9320F}">
      <dgm:prSet/>
      <dgm:spPr/>
      <dgm:t>
        <a:bodyPr/>
        <a:lstStyle/>
        <a:p>
          <a:endParaRPr lang="zh-CN" altLang="en-US"/>
        </a:p>
      </dgm:t>
    </dgm:pt>
    <dgm:pt modelId="{DBACCE71-F198-43A1-97D7-84F6E4AB5588}">
      <dgm:prSet phldrT="[文本]"/>
      <dgm:spPr/>
      <dgm:t>
        <a:bodyPr/>
        <a:lstStyle/>
        <a:p>
          <a:r>
            <a:rPr lang="zh-CN" altLang="en-US" dirty="0"/>
            <a:t>开始一轮拖拽，每轮拖拽只能获取一个数据，要获取多个数据就要多轮拖拽</a:t>
          </a:r>
        </a:p>
      </dgm:t>
    </dgm:pt>
    <dgm:pt modelId="{D85A4677-D756-4C72-9FD5-FFA55EC662AE}" type="parTrans" cxnId="{7DEBF379-1E40-474F-A044-5800DA192120}">
      <dgm:prSet/>
      <dgm:spPr/>
      <dgm:t>
        <a:bodyPr/>
        <a:lstStyle/>
        <a:p>
          <a:endParaRPr lang="zh-CN" altLang="en-US"/>
        </a:p>
      </dgm:t>
    </dgm:pt>
    <dgm:pt modelId="{CEB5A3FB-1000-4749-947A-9CE9A8509544}" type="sibTrans" cxnId="{7DEBF379-1E40-474F-A044-5800DA192120}">
      <dgm:prSet/>
      <dgm:spPr/>
      <dgm:t>
        <a:bodyPr/>
        <a:lstStyle/>
        <a:p>
          <a:endParaRPr lang="zh-CN" altLang="en-US"/>
        </a:p>
      </dgm:t>
    </dgm:pt>
    <dgm:pt modelId="{86622643-A63A-4D04-A9BF-350A52113E20}">
      <dgm:prSet phldrT="[文本]"/>
      <dgm:spPr/>
      <dgm:t>
        <a:bodyPr/>
        <a:lstStyle/>
        <a:p>
          <a:r>
            <a:rPr lang="en-US" altLang="zh-CN" dirty="0"/>
            <a:t>2.sampler</a:t>
          </a:r>
          <a:endParaRPr lang="zh-CN" altLang="en-US" dirty="0"/>
        </a:p>
      </dgm:t>
    </dgm:pt>
    <dgm:pt modelId="{DF9985AF-3EDD-4D49-8B44-07C96B951043}" type="parTrans" cxnId="{0775C68F-CCF7-4CA4-B08D-0EC6CF147C66}">
      <dgm:prSet/>
      <dgm:spPr/>
      <dgm:t>
        <a:bodyPr/>
        <a:lstStyle/>
        <a:p>
          <a:endParaRPr lang="zh-CN" altLang="en-US"/>
        </a:p>
      </dgm:t>
    </dgm:pt>
    <dgm:pt modelId="{78E0C267-C46B-48FF-9D9C-F5413BF26B90}" type="sibTrans" cxnId="{0775C68F-CCF7-4CA4-B08D-0EC6CF147C66}">
      <dgm:prSet/>
      <dgm:spPr/>
      <dgm:t>
        <a:bodyPr/>
        <a:lstStyle/>
        <a:p>
          <a:endParaRPr lang="zh-CN" altLang="en-US"/>
        </a:p>
      </dgm:t>
    </dgm:pt>
    <dgm:pt modelId="{01FCF6BA-46BF-466E-858E-35DD6A2990B3}">
      <dgm:prSet phldrT="[文本]"/>
      <dgm:spPr/>
      <dgm:t>
        <a:bodyPr/>
        <a:lstStyle/>
        <a:p>
          <a:r>
            <a:rPr lang="zh-CN" altLang="en-US" dirty="0"/>
            <a:t>获取数据，如果数据合法则保存起来</a:t>
          </a:r>
        </a:p>
      </dgm:t>
    </dgm:pt>
    <dgm:pt modelId="{40FC957D-5475-47D6-8A21-625AF7F1F79A}" type="parTrans" cxnId="{E0C75EB7-59EC-46C9-86E1-336F99B6B95F}">
      <dgm:prSet/>
      <dgm:spPr/>
      <dgm:t>
        <a:bodyPr/>
        <a:lstStyle/>
        <a:p>
          <a:endParaRPr lang="zh-CN" altLang="en-US"/>
        </a:p>
      </dgm:t>
    </dgm:pt>
    <dgm:pt modelId="{905C66AD-FA2B-4FCD-B152-E12B51E3CE9D}" type="sibTrans" cxnId="{E0C75EB7-59EC-46C9-86E1-336F99B6B95F}">
      <dgm:prSet/>
      <dgm:spPr/>
      <dgm:t>
        <a:bodyPr/>
        <a:lstStyle/>
        <a:p>
          <a:endParaRPr lang="zh-CN" altLang="en-US"/>
        </a:p>
      </dgm:t>
    </dgm:pt>
    <dgm:pt modelId="{906356E0-1F81-473E-B3E5-6F7ED860320D}">
      <dgm:prSet phldrT="[文本]"/>
      <dgm:spPr/>
      <dgm:t>
        <a:bodyPr/>
        <a:lstStyle/>
        <a:p>
          <a:r>
            <a:rPr lang="en-US" altLang="zh-CN" dirty="0"/>
            <a:t>3.update</a:t>
          </a:r>
          <a:endParaRPr lang="zh-CN" altLang="en-US" dirty="0"/>
        </a:p>
      </dgm:t>
    </dgm:pt>
    <dgm:pt modelId="{B92958C9-9289-48BF-99B8-C3962C3EDDE8}" type="parTrans" cxnId="{23B842B2-F1E6-4FB3-8409-A7F45D055CC5}">
      <dgm:prSet/>
      <dgm:spPr/>
      <dgm:t>
        <a:bodyPr/>
        <a:lstStyle/>
        <a:p>
          <a:endParaRPr lang="zh-CN" altLang="en-US"/>
        </a:p>
      </dgm:t>
    </dgm:pt>
    <dgm:pt modelId="{460E6689-120D-4CD1-BD05-5C10D42EBDD1}" type="sibTrans" cxnId="{23B842B2-F1E6-4FB3-8409-A7F45D055CC5}">
      <dgm:prSet/>
      <dgm:spPr/>
      <dgm:t>
        <a:bodyPr/>
        <a:lstStyle/>
        <a:p>
          <a:endParaRPr lang="zh-CN" altLang="en-US"/>
        </a:p>
      </dgm:t>
    </dgm:pt>
    <dgm:pt modelId="{36118045-D2FD-4995-AA7C-7F80401FE75B}">
      <dgm:prSet phldrT="[文本]"/>
      <dgm:spPr/>
      <dgm:t>
        <a:bodyPr/>
        <a:lstStyle/>
        <a:p>
          <a:r>
            <a:rPr lang="zh-CN" altLang="en-US" dirty="0"/>
            <a:t>根据保存的数据来更新实体的数据</a:t>
          </a:r>
        </a:p>
      </dgm:t>
    </dgm:pt>
    <dgm:pt modelId="{9F692667-76BF-4ADA-9FE5-1E5F2C84110F}" type="parTrans" cxnId="{189F6C76-66BE-4DD5-AF19-689481C17157}">
      <dgm:prSet/>
      <dgm:spPr/>
      <dgm:t>
        <a:bodyPr/>
        <a:lstStyle/>
        <a:p>
          <a:endParaRPr lang="zh-CN" altLang="en-US"/>
        </a:p>
      </dgm:t>
    </dgm:pt>
    <dgm:pt modelId="{F8FBA5EA-C80B-4236-92FA-83E08B9A8520}" type="sibTrans" cxnId="{189F6C76-66BE-4DD5-AF19-689481C17157}">
      <dgm:prSet/>
      <dgm:spPr/>
      <dgm:t>
        <a:bodyPr/>
        <a:lstStyle/>
        <a:p>
          <a:endParaRPr lang="zh-CN" altLang="en-US"/>
        </a:p>
      </dgm:t>
    </dgm:pt>
    <dgm:pt modelId="{8EF2AEC8-8698-4F89-AA84-B4FA25AD27EE}">
      <dgm:prSet phldrT="[文本]"/>
      <dgm:spPr/>
      <dgm:t>
        <a:bodyPr/>
        <a:lstStyle/>
        <a:p>
          <a:r>
            <a:rPr lang="en-US" altLang="zh-CN" dirty="0"/>
            <a:t>4.</a:t>
          </a:r>
          <a:r>
            <a:rPr lang="zh-CN" altLang="en-US" dirty="0"/>
            <a:t>重复执行步骤</a:t>
          </a:r>
          <a:r>
            <a:rPr lang="en-US" altLang="zh-CN" dirty="0"/>
            <a:t>2</a:t>
          </a:r>
          <a:r>
            <a:rPr lang="zh-CN" altLang="en-US" dirty="0"/>
            <a:t>和</a:t>
          </a:r>
          <a:r>
            <a:rPr lang="en-US" altLang="zh-CN" dirty="0"/>
            <a:t>3</a:t>
          </a:r>
          <a:endParaRPr lang="zh-CN" altLang="en-US" dirty="0"/>
        </a:p>
      </dgm:t>
    </dgm:pt>
    <dgm:pt modelId="{984FAB07-3E9F-4EBF-98EE-01F17089AEB7}" type="parTrans" cxnId="{2232365E-B459-4557-8D45-54F3F1FC697B}">
      <dgm:prSet/>
      <dgm:spPr/>
      <dgm:t>
        <a:bodyPr/>
        <a:lstStyle/>
        <a:p>
          <a:endParaRPr lang="zh-CN" altLang="en-US"/>
        </a:p>
      </dgm:t>
    </dgm:pt>
    <dgm:pt modelId="{7C38B88D-6225-4D9F-AE89-88C283995D71}" type="sibTrans" cxnId="{2232365E-B459-4557-8D45-54F3F1FC697B}">
      <dgm:prSet/>
      <dgm:spPr/>
      <dgm:t>
        <a:bodyPr/>
        <a:lstStyle/>
        <a:p>
          <a:endParaRPr lang="zh-CN" altLang="en-US"/>
        </a:p>
      </dgm:t>
    </dgm:pt>
    <dgm:pt modelId="{68C5AEA2-423A-4EF5-B5DA-D20A2A0A7308}">
      <dgm:prSet phldrT="[文本]"/>
      <dgm:spPr/>
      <dgm:t>
        <a:bodyPr/>
        <a:lstStyle/>
        <a:p>
          <a:r>
            <a:rPr lang="zh-CN" altLang="en-US" dirty="0"/>
            <a:t>用户输入确定则回到步骤</a:t>
          </a:r>
          <a:r>
            <a:rPr lang="en-US" altLang="zh-CN" dirty="0"/>
            <a:t>1</a:t>
          </a:r>
          <a:r>
            <a:rPr lang="zh-CN" altLang="en-US" dirty="0"/>
            <a:t>或结束</a:t>
          </a:r>
        </a:p>
      </dgm:t>
    </dgm:pt>
    <dgm:pt modelId="{43353F7F-68BD-4067-9059-A4990763A2A7}" type="parTrans" cxnId="{FB02D3DC-A54C-4E97-927A-8EE751A21F31}">
      <dgm:prSet/>
      <dgm:spPr/>
      <dgm:t>
        <a:bodyPr/>
        <a:lstStyle/>
        <a:p>
          <a:endParaRPr lang="zh-CN" altLang="en-US"/>
        </a:p>
      </dgm:t>
    </dgm:pt>
    <dgm:pt modelId="{EDE5A1D8-6653-465B-A0BE-B1BD76828EFF}" type="sibTrans" cxnId="{FB02D3DC-A54C-4E97-927A-8EE751A21F31}">
      <dgm:prSet/>
      <dgm:spPr/>
      <dgm:t>
        <a:bodyPr/>
        <a:lstStyle/>
        <a:p>
          <a:endParaRPr lang="zh-CN" altLang="en-US"/>
        </a:p>
      </dgm:t>
    </dgm:pt>
    <dgm:pt modelId="{DAC03978-2822-4C36-A43A-BB53EB12B44E}">
      <dgm:prSet phldrT="[文本]"/>
      <dgm:spPr/>
      <dgm:t>
        <a:bodyPr/>
        <a:lstStyle/>
        <a:p>
          <a:r>
            <a:rPr lang="zh-CN" altLang="en-US" dirty="0"/>
            <a:t>用户输入取消则结束</a:t>
          </a:r>
        </a:p>
      </dgm:t>
    </dgm:pt>
    <dgm:pt modelId="{6EE0942E-544E-4EFF-9FAA-F7B67992A599}" type="parTrans" cxnId="{1C89BD7D-8E02-4A4B-82E4-D173E262D57C}">
      <dgm:prSet/>
      <dgm:spPr/>
      <dgm:t>
        <a:bodyPr/>
        <a:lstStyle/>
        <a:p>
          <a:endParaRPr lang="zh-CN" altLang="en-US"/>
        </a:p>
      </dgm:t>
    </dgm:pt>
    <dgm:pt modelId="{BC212214-29B1-45FC-8C78-EBB84C20371E}" type="sibTrans" cxnId="{1C89BD7D-8E02-4A4B-82E4-D173E262D57C}">
      <dgm:prSet/>
      <dgm:spPr/>
      <dgm:t>
        <a:bodyPr/>
        <a:lstStyle/>
        <a:p>
          <a:endParaRPr lang="zh-CN" altLang="en-US"/>
        </a:p>
      </dgm:t>
    </dgm:pt>
    <dgm:pt modelId="{5ACD0F5E-2814-40CB-9115-CF50F35AE18D}">
      <dgm:prSet phldrT="[文本]"/>
      <dgm:spPr/>
      <dgm:t>
        <a:bodyPr/>
        <a:lstStyle/>
        <a:p>
          <a:r>
            <a:rPr lang="zh-CN" altLang="en-US" dirty="0"/>
            <a:t>结束</a:t>
          </a:r>
        </a:p>
      </dgm:t>
    </dgm:pt>
    <dgm:pt modelId="{3BBF7BD5-0164-4438-BE33-A4E723A98AA5}" type="parTrans" cxnId="{582B9633-0079-4203-AEF4-1FDA45DB1444}">
      <dgm:prSet/>
      <dgm:spPr/>
      <dgm:t>
        <a:bodyPr/>
        <a:lstStyle/>
        <a:p>
          <a:endParaRPr lang="zh-CN" altLang="en-US"/>
        </a:p>
      </dgm:t>
    </dgm:pt>
    <dgm:pt modelId="{6634FE7C-4452-4FDA-950F-5D2BAE80A4D0}" type="sibTrans" cxnId="{582B9633-0079-4203-AEF4-1FDA45DB1444}">
      <dgm:prSet/>
      <dgm:spPr/>
      <dgm:t>
        <a:bodyPr/>
        <a:lstStyle/>
        <a:p>
          <a:endParaRPr lang="zh-CN" altLang="en-US"/>
        </a:p>
      </dgm:t>
    </dgm:pt>
    <dgm:pt modelId="{8DB19108-9B08-4443-9C3F-2F59A85A2C86}">
      <dgm:prSet phldrT="[文本]"/>
      <dgm:spPr/>
      <dgm:t>
        <a:bodyPr/>
        <a:lstStyle/>
        <a:p>
          <a:r>
            <a:rPr lang="zh-CN" altLang="en-US" dirty="0"/>
            <a:t>根据实际情况决定是否把实体加入数据库</a:t>
          </a:r>
        </a:p>
      </dgm:t>
    </dgm:pt>
    <dgm:pt modelId="{86E6FD93-B5DB-490A-862A-93CF5507935D}" type="parTrans" cxnId="{C95EFF6D-60A3-4F5B-B970-201ECE42F209}">
      <dgm:prSet/>
      <dgm:spPr/>
      <dgm:t>
        <a:bodyPr/>
        <a:lstStyle/>
        <a:p>
          <a:endParaRPr lang="zh-CN" altLang="en-US"/>
        </a:p>
      </dgm:t>
    </dgm:pt>
    <dgm:pt modelId="{AB1117A8-D35B-4F44-B3EA-539503106457}" type="sibTrans" cxnId="{C95EFF6D-60A3-4F5B-B970-201ECE42F209}">
      <dgm:prSet/>
      <dgm:spPr/>
      <dgm:t>
        <a:bodyPr/>
        <a:lstStyle/>
        <a:p>
          <a:endParaRPr lang="zh-CN" altLang="en-US"/>
        </a:p>
      </dgm:t>
    </dgm:pt>
    <dgm:pt modelId="{B801AA39-F1F1-4032-B3EE-24ED17423D93}" type="pres">
      <dgm:prSet presAssocID="{73B80475-3B9D-4E4C-8461-F644DAD2B9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1329F45-453E-46D1-8B9B-2503C42711AF}" type="pres">
      <dgm:prSet presAssocID="{5ACD0F5E-2814-40CB-9115-CF50F35AE18D}" presName="boxAndChildren" presStyleCnt="0"/>
      <dgm:spPr/>
    </dgm:pt>
    <dgm:pt modelId="{5BCCEC7B-D032-4DE8-8BB5-24CB0229C5CC}" type="pres">
      <dgm:prSet presAssocID="{5ACD0F5E-2814-40CB-9115-CF50F35AE18D}" presName="parentTextBox" presStyleLbl="node1" presStyleIdx="0" presStyleCnt="5"/>
      <dgm:spPr/>
      <dgm:t>
        <a:bodyPr/>
        <a:lstStyle/>
        <a:p>
          <a:endParaRPr lang="zh-CN" altLang="en-US"/>
        </a:p>
      </dgm:t>
    </dgm:pt>
    <dgm:pt modelId="{4ADEBB7F-CDA9-4A4B-9131-91980E20B929}" type="pres">
      <dgm:prSet presAssocID="{5ACD0F5E-2814-40CB-9115-CF50F35AE18D}" presName="entireBox" presStyleLbl="node1" presStyleIdx="0" presStyleCnt="5"/>
      <dgm:spPr/>
      <dgm:t>
        <a:bodyPr/>
        <a:lstStyle/>
        <a:p>
          <a:endParaRPr lang="zh-CN" altLang="en-US"/>
        </a:p>
      </dgm:t>
    </dgm:pt>
    <dgm:pt modelId="{F13A772F-D564-4138-8248-D89A429F2590}" type="pres">
      <dgm:prSet presAssocID="{5ACD0F5E-2814-40CB-9115-CF50F35AE18D}" presName="descendantBox" presStyleCnt="0"/>
      <dgm:spPr/>
    </dgm:pt>
    <dgm:pt modelId="{5A539E0B-7B74-4139-A3F8-E51EE2E7D70A}" type="pres">
      <dgm:prSet presAssocID="{8DB19108-9B08-4443-9C3F-2F59A85A2C86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0852B1-FF0B-4287-A4F6-7071956E97D4}" type="pres">
      <dgm:prSet presAssocID="{7C38B88D-6225-4D9F-AE89-88C283995D71}" presName="sp" presStyleCnt="0"/>
      <dgm:spPr/>
    </dgm:pt>
    <dgm:pt modelId="{7F08C78E-013F-4584-B351-DEAEA69E635E}" type="pres">
      <dgm:prSet presAssocID="{8EF2AEC8-8698-4F89-AA84-B4FA25AD27EE}" presName="arrowAndChildren" presStyleCnt="0"/>
      <dgm:spPr/>
    </dgm:pt>
    <dgm:pt modelId="{4928CBD1-C7CD-42C9-8343-6BAA8A69BE7D}" type="pres">
      <dgm:prSet presAssocID="{8EF2AEC8-8698-4F89-AA84-B4FA25AD27EE}" presName="parentTextArrow" presStyleLbl="node1" presStyleIdx="0" presStyleCnt="5"/>
      <dgm:spPr/>
      <dgm:t>
        <a:bodyPr/>
        <a:lstStyle/>
        <a:p>
          <a:endParaRPr lang="zh-CN" altLang="en-US"/>
        </a:p>
      </dgm:t>
    </dgm:pt>
    <dgm:pt modelId="{C5A66BF0-C194-477F-9503-9D6E4F9F8322}" type="pres">
      <dgm:prSet presAssocID="{8EF2AEC8-8698-4F89-AA84-B4FA25AD27EE}" presName="arrow" presStyleLbl="node1" presStyleIdx="1" presStyleCnt="5"/>
      <dgm:spPr/>
      <dgm:t>
        <a:bodyPr/>
        <a:lstStyle/>
        <a:p>
          <a:endParaRPr lang="zh-CN" altLang="en-US"/>
        </a:p>
      </dgm:t>
    </dgm:pt>
    <dgm:pt modelId="{83ADDD14-5332-42EA-8798-4F3A275FBE9F}" type="pres">
      <dgm:prSet presAssocID="{8EF2AEC8-8698-4F89-AA84-B4FA25AD27EE}" presName="descendantArrow" presStyleCnt="0"/>
      <dgm:spPr/>
    </dgm:pt>
    <dgm:pt modelId="{5A5877B3-16D5-476A-B66A-DCEFAE36B6F9}" type="pres">
      <dgm:prSet presAssocID="{68C5AEA2-423A-4EF5-B5DA-D20A2A0A7308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475D04-8BCB-4459-9EB8-14C9ABA2C046}" type="pres">
      <dgm:prSet presAssocID="{DAC03978-2822-4C36-A43A-BB53EB12B44E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3D21DA-99BE-41E6-B1C7-A3DBE2754698}" type="pres">
      <dgm:prSet presAssocID="{460E6689-120D-4CD1-BD05-5C10D42EBDD1}" presName="sp" presStyleCnt="0"/>
      <dgm:spPr/>
    </dgm:pt>
    <dgm:pt modelId="{38429AB2-81F3-423F-AE9D-A647672836C5}" type="pres">
      <dgm:prSet presAssocID="{906356E0-1F81-473E-B3E5-6F7ED860320D}" presName="arrowAndChildren" presStyleCnt="0"/>
      <dgm:spPr/>
    </dgm:pt>
    <dgm:pt modelId="{5420DBA6-F90D-4203-A56D-F916A5C9AECC}" type="pres">
      <dgm:prSet presAssocID="{906356E0-1F81-473E-B3E5-6F7ED860320D}" presName="parentTextArrow" presStyleLbl="node1" presStyleIdx="1" presStyleCnt="5"/>
      <dgm:spPr/>
      <dgm:t>
        <a:bodyPr/>
        <a:lstStyle/>
        <a:p>
          <a:endParaRPr lang="zh-CN" altLang="en-US"/>
        </a:p>
      </dgm:t>
    </dgm:pt>
    <dgm:pt modelId="{B99BD755-BB7C-4582-B42F-849DCC026CDB}" type="pres">
      <dgm:prSet presAssocID="{906356E0-1F81-473E-B3E5-6F7ED860320D}" presName="arrow" presStyleLbl="node1" presStyleIdx="2" presStyleCnt="5"/>
      <dgm:spPr/>
      <dgm:t>
        <a:bodyPr/>
        <a:lstStyle/>
        <a:p>
          <a:endParaRPr lang="zh-CN" altLang="en-US"/>
        </a:p>
      </dgm:t>
    </dgm:pt>
    <dgm:pt modelId="{B0A64757-A99D-4012-85FD-923DA73C06F6}" type="pres">
      <dgm:prSet presAssocID="{906356E0-1F81-473E-B3E5-6F7ED860320D}" presName="descendantArrow" presStyleCnt="0"/>
      <dgm:spPr/>
    </dgm:pt>
    <dgm:pt modelId="{7C0A724A-876A-48BF-8118-1ABB22D6403E}" type="pres">
      <dgm:prSet presAssocID="{36118045-D2FD-4995-AA7C-7F80401FE75B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8D2CFB-ED08-4436-9B86-0F7B5F72B803}" type="pres">
      <dgm:prSet presAssocID="{78E0C267-C46B-48FF-9D9C-F5413BF26B90}" presName="sp" presStyleCnt="0"/>
      <dgm:spPr/>
    </dgm:pt>
    <dgm:pt modelId="{FBA933C7-DCF9-4BEE-AC4E-7F5A62699688}" type="pres">
      <dgm:prSet presAssocID="{86622643-A63A-4D04-A9BF-350A52113E20}" presName="arrowAndChildren" presStyleCnt="0"/>
      <dgm:spPr/>
    </dgm:pt>
    <dgm:pt modelId="{61672378-7E8C-4096-814C-E8C73548AB44}" type="pres">
      <dgm:prSet presAssocID="{86622643-A63A-4D04-A9BF-350A52113E20}" presName="parentTextArrow" presStyleLbl="node1" presStyleIdx="2" presStyleCnt="5"/>
      <dgm:spPr/>
      <dgm:t>
        <a:bodyPr/>
        <a:lstStyle/>
        <a:p>
          <a:endParaRPr lang="zh-CN" altLang="en-US"/>
        </a:p>
      </dgm:t>
    </dgm:pt>
    <dgm:pt modelId="{7E4DBBED-6F6C-44A9-9A9B-1E4ECC1CE8A1}" type="pres">
      <dgm:prSet presAssocID="{86622643-A63A-4D04-A9BF-350A52113E20}" presName="arrow" presStyleLbl="node1" presStyleIdx="3" presStyleCnt="5"/>
      <dgm:spPr/>
      <dgm:t>
        <a:bodyPr/>
        <a:lstStyle/>
        <a:p>
          <a:endParaRPr lang="zh-CN" altLang="en-US"/>
        </a:p>
      </dgm:t>
    </dgm:pt>
    <dgm:pt modelId="{027FC37C-FDDA-4358-98A8-2154FB59183A}" type="pres">
      <dgm:prSet presAssocID="{86622643-A63A-4D04-A9BF-350A52113E20}" presName="descendantArrow" presStyleCnt="0"/>
      <dgm:spPr/>
    </dgm:pt>
    <dgm:pt modelId="{E87717C8-3FD9-4F88-8D87-4A8BC4A28E90}" type="pres">
      <dgm:prSet presAssocID="{01FCF6BA-46BF-466E-858E-35DD6A2990B3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46DBC1-2D2C-4A2F-8CE7-966D598099A5}" type="pres">
      <dgm:prSet presAssocID="{A6125816-B462-45C0-B461-77F2255F1F5E}" presName="sp" presStyleCnt="0"/>
      <dgm:spPr/>
    </dgm:pt>
    <dgm:pt modelId="{C8FAA390-2EE8-45C6-B58A-4ECD4E7366A2}" type="pres">
      <dgm:prSet presAssocID="{BD24F147-66D4-4DD9-BA33-D097B4D87947}" presName="arrowAndChildren" presStyleCnt="0"/>
      <dgm:spPr/>
    </dgm:pt>
    <dgm:pt modelId="{F0C1A66A-3BEA-4F9C-8986-7C9A1DF2A240}" type="pres">
      <dgm:prSet presAssocID="{BD24F147-66D4-4DD9-BA33-D097B4D87947}" presName="parentTextArrow" presStyleLbl="node1" presStyleIdx="3" presStyleCnt="5"/>
      <dgm:spPr/>
      <dgm:t>
        <a:bodyPr/>
        <a:lstStyle/>
        <a:p>
          <a:endParaRPr lang="zh-CN" altLang="en-US"/>
        </a:p>
      </dgm:t>
    </dgm:pt>
    <dgm:pt modelId="{CF782B5C-81BA-4ABE-AAA2-12C3EEA9CCA1}" type="pres">
      <dgm:prSet presAssocID="{BD24F147-66D4-4DD9-BA33-D097B4D87947}" presName="arrow" presStyleLbl="node1" presStyleIdx="4" presStyleCnt="5"/>
      <dgm:spPr/>
      <dgm:t>
        <a:bodyPr/>
        <a:lstStyle/>
        <a:p>
          <a:endParaRPr lang="zh-CN" altLang="en-US"/>
        </a:p>
      </dgm:t>
    </dgm:pt>
    <dgm:pt modelId="{8432B480-1826-430F-BAA8-E98877B29AC0}" type="pres">
      <dgm:prSet presAssocID="{BD24F147-66D4-4DD9-BA33-D097B4D87947}" presName="descendantArrow" presStyleCnt="0"/>
      <dgm:spPr/>
    </dgm:pt>
    <dgm:pt modelId="{753D4247-0084-4279-AC30-3809FA347FA8}" type="pres">
      <dgm:prSet presAssocID="{DBACCE71-F198-43A1-97D7-84F6E4AB5588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B02D3DC-A54C-4E97-927A-8EE751A21F31}" srcId="{8EF2AEC8-8698-4F89-AA84-B4FA25AD27EE}" destId="{68C5AEA2-423A-4EF5-B5DA-D20A2A0A7308}" srcOrd="0" destOrd="0" parTransId="{43353F7F-68BD-4067-9059-A4990763A2A7}" sibTransId="{EDE5A1D8-6653-465B-A0BE-B1BD76828EFF}"/>
    <dgm:cxn modelId="{A325F80E-2E87-4FC0-A691-83C26C0E4394}" type="presOf" srcId="{73B80475-3B9D-4E4C-8461-F644DAD2B9C5}" destId="{B801AA39-F1F1-4032-B3EE-24ED17423D93}" srcOrd="0" destOrd="0" presId="urn:microsoft.com/office/officeart/2005/8/layout/process4"/>
    <dgm:cxn modelId="{C95EFF6D-60A3-4F5B-B970-201ECE42F209}" srcId="{5ACD0F5E-2814-40CB-9115-CF50F35AE18D}" destId="{8DB19108-9B08-4443-9C3F-2F59A85A2C86}" srcOrd="0" destOrd="0" parTransId="{86E6FD93-B5DB-490A-862A-93CF5507935D}" sibTransId="{AB1117A8-D35B-4F44-B3EA-539503106457}"/>
    <dgm:cxn modelId="{051BBF11-FD8C-4D79-87A1-D1A9D9F9320F}" srcId="{73B80475-3B9D-4E4C-8461-F644DAD2B9C5}" destId="{BD24F147-66D4-4DD9-BA33-D097B4D87947}" srcOrd="0" destOrd="0" parTransId="{2DE0599B-6DFD-403B-AD81-BC440A5EE582}" sibTransId="{A6125816-B462-45C0-B461-77F2255F1F5E}"/>
    <dgm:cxn modelId="{46965203-4CB0-4694-B2C3-328B168C872D}" type="presOf" srcId="{86622643-A63A-4D04-A9BF-350A52113E20}" destId="{61672378-7E8C-4096-814C-E8C73548AB44}" srcOrd="0" destOrd="0" presId="urn:microsoft.com/office/officeart/2005/8/layout/process4"/>
    <dgm:cxn modelId="{47D060A5-EF36-41A7-AADE-545E4CD7D3B8}" type="presOf" srcId="{906356E0-1F81-473E-B3E5-6F7ED860320D}" destId="{B99BD755-BB7C-4582-B42F-849DCC026CDB}" srcOrd="1" destOrd="0" presId="urn:microsoft.com/office/officeart/2005/8/layout/process4"/>
    <dgm:cxn modelId="{582B9633-0079-4203-AEF4-1FDA45DB1444}" srcId="{73B80475-3B9D-4E4C-8461-F644DAD2B9C5}" destId="{5ACD0F5E-2814-40CB-9115-CF50F35AE18D}" srcOrd="4" destOrd="0" parTransId="{3BBF7BD5-0164-4438-BE33-A4E723A98AA5}" sibTransId="{6634FE7C-4452-4FDA-950F-5D2BAE80A4D0}"/>
    <dgm:cxn modelId="{2459AB29-4553-4204-A2CA-CCFF5E5388EF}" type="presOf" srcId="{906356E0-1F81-473E-B3E5-6F7ED860320D}" destId="{5420DBA6-F90D-4203-A56D-F916A5C9AECC}" srcOrd="0" destOrd="0" presId="urn:microsoft.com/office/officeart/2005/8/layout/process4"/>
    <dgm:cxn modelId="{CCC2BE64-B4D2-4D99-BCFF-2A5B18F3671F}" type="presOf" srcId="{01FCF6BA-46BF-466E-858E-35DD6A2990B3}" destId="{E87717C8-3FD9-4F88-8D87-4A8BC4A28E90}" srcOrd="0" destOrd="0" presId="urn:microsoft.com/office/officeart/2005/8/layout/process4"/>
    <dgm:cxn modelId="{9FCF1FD3-A4A3-4436-9B15-BF673D1C8448}" type="presOf" srcId="{8EF2AEC8-8698-4F89-AA84-B4FA25AD27EE}" destId="{C5A66BF0-C194-477F-9503-9D6E4F9F8322}" srcOrd="1" destOrd="0" presId="urn:microsoft.com/office/officeart/2005/8/layout/process4"/>
    <dgm:cxn modelId="{304E63CF-1F84-45CA-A440-A0EE2B5D4CE7}" type="presOf" srcId="{DAC03978-2822-4C36-A43A-BB53EB12B44E}" destId="{F3475D04-8BCB-4459-9EB8-14C9ABA2C046}" srcOrd="0" destOrd="0" presId="urn:microsoft.com/office/officeart/2005/8/layout/process4"/>
    <dgm:cxn modelId="{189F6C76-66BE-4DD5-AF19-689481C17157}" srcId="{906356E0-1F81-473E-B3E5-6F7ED860320D}" destId="{36118045-D2FD-4995-AA7C-7F80401FE75B}" srcOrd="0" destOrd="0" parTransId="{9F692667-76BF-4ADA-9FE5-1E5F2C84110F}" sibTransId="{F8FBA5EA-C80B-4236-92FA-83E08B9A8520}"/>
    <dgm:cxn modelId="{C4702055-15CE-46C2-8AB4-E5CDD4EBE456}" type="presOf" srcId="{DBACCE71-F198-43A1-97D7-84F6E4AB5588}" destId="{753D4247-0084-4279-AC30-3809FA347FA8}" srcOrd="0" destOrd="0" presId="urn:microsoft.com/office/officeart/2005/8/layout/process4"/>
    <dgm:cxn modelId="{AC252C32-BB46-425F-8115-BB189657BC3D}" type="presOf" srcId="{68C5AEA2-423A-4EF5-B5DA-D20A2A0A7308}" destId="{5A5877B3-16D5-476A-B66A-DCEFAE36B6F9}" srcOrd="0" destOrd="0" presId="urn:microsoft.com/office/officeart/2005/8/layout/process4"/>
    <dgm:cxn modelId="{8998A1B8-4D9E-48CD-A5C1-D4B05A4CB0FF}" type="presOf" srcId="{8DB19108-9B08-4443-9C3F-2F59A85A2C86}" destId="{5A539E0B-7B74-4139-A3F8-E51EE2E7D70A}" srcOrd="0" destOrd="0" presId="urn:microsoft.com/office/officeart/2005/8/layout/process4"/>
    <dgm:cxn modelId="{3E08912F-8855-4920-9D4E-1901658AB4CB}" type="presOf" srcId="{5ACD0F5E-2814-40CB-9115-CF50F35AE18D}" destId="{4ADEBB7F-CDA9-4A4B-9131-91980E20B929}" srcOrd="1" destOrd="0" presId="urn:microsoft.com/office/officeart/2005/8/layout/process4"/>
    <dgm:cxn modelId="{E0327A28-9A37-4C00-9630-9B390FA23D1E}" type="presOf" srcId="{BD24F147-66D4-4DD9-BA33-D097B4D87947}" destId="{F0C1A66A-3BEA-4F9C-8986-7C9A1DF2A240}" srcOrd="0" destOrd="0" presId="urn:microsoft.com/office/officeart/2005/8/layout/process4"/>
    <dgm:cxn modelId="{0775C68F-CCF7-4CA4-B08D-0EC6CF147C66}" srcId="{73B80475-3B9D-4E4C-8461-F644DAD2B9C5}" destId="{86622643-A63A-4D04-A9BF-350A52113E20}" srcOrd="1" destOrd="0" parTransId="{DF9985AF-3EDD-4D49-8B44-07C96B951043}" sibTransId="{78E0C267-C46B-48FF-9D9C-F5413BF26B90}"/>
    <dgm:cxn modelId="{6448A8E0-E501-4E2D-AD62-762094356881}" type="presOf" srcId="{5ACD0F5E-2814-40CB-9115-CF50F35AE18D}" destId="{5BCCEC7B-D032-4DE8-8BB5-24CB0229C5CC}" srcOrd="0" destOrd="0" presId="urn:microsoft.com/office/officeart/2005/8/layout/process4"/>
    <dgm:cxn modelId="{9EB27CD3-8154-4734-B551-F494798702A6}" type="presOf" srcId="{8EF2AEC8-8698-4F89-AA84-B4FA25AD27EE}" destId="{4928CBD1-C7CD-42C9-8343-6BAA8A69BE7D}" srcOrd="0" destOrd="0" presId="urn:microsoft.com/office/officeart/2005/8/layout/process4"/>
    <dgm:cxn modelId="{23B842B2-F1E6-4FB3-8409-A7F45D055CC5}" srcId="{73B80475-3B9D-4E4C-8461-F644DAD2B9C5}" destId="{906356E0-1F81-473E-B3E5-6F7ED860320D}" srcOrd="2" destOrd="0" parTransId="{B92958C9-9289-48BF-99B8-C3962C3EDDE8}" sibTransId="{460E6689-120D-4CD1-BD05-5C10D42EBDD1}"/>
    <dgm:cxn modelId="{6621F960-FA4A-45D7-B747-6B4B1CBBE60C}" type="presOf" srcId="{BD24F147-66D4-4DD9-BA33-D097B4D87947}" destId="{CF782B5C-81BA-4ABE-AAA2-12C3EEA9CCA1}" srcOrd="1" destOrd="0" presId="urn:microsoft.com/office/officeart/2005/8/layout/process4"/>
    <dgm:cxn modelId="{AA532F02-3AEA-4BF0-AD5B-0D13ACDC392C}" type="presOf" srcId="{36118045-D2FD-4995-AA7C-7F80401FE75B}" destId="{7C0A724A-876A-48BF-8118-1ABB22D6403E}" srcOrd="0" destOrd="0" presId="urn:microsoft.com/office/officeart/2005/8/layout/process4"/>
    <dgm:cxn modelId="{1C89BD7D-8E02-4A4B-82E4-D173E262D57C}" srcId="{8EF2AEC8-8698-4F89-AA84-B4FA25AD27EE}" destId="{DAC03978-2822-4C36-A43A-BB53EB12B44E}" srcOrd="1" destOrd="0" parTransId="{6EE0942E-544E-4EFF-9FAA-F7B67992A599}" sibTransId="{BC212214-29B1-45FC-8C78-EBB84C20371E}"/>
    <dgm:cxn modelId="{E0C75EB7-59EC-46C9-86E1-336F99B6B95F}" srcId="{86622643-A63A-4D04-A9BF-350A52113E20}" destId="{01FCF6BA-46BF-466E-858E-35DD6A2990B3}" srcOrd="0" destOrd="0" parTransId="{40FC957D-5475-47D6-8A21-625AF7F1F79A}" sibTransId="{905C66AD-FA2B-4FCD-B152-E12B51E3CE9D}"/>
    <dgm:cxn modelId="{2232365E-B459-4557-8D45-54F3F1FC697B}" srcId="{73B80475-3B9D-4E4C-8461-F644DAD2B9C5}" destId="{8EF2AEC8-8698-4F89-AA84-B4FA25AD27EE}" srcOrd="3" destOrd="0" parTransId="{984FAB07-3E9F-4EBF-98EE-01F17089AEB7}" sibTransId="{7C38B88D-6225-4D9F-AE89-88C283995D71}"/>
    <dgm:cxn modelId="{7DEBF379-1E40-474F-A044-5800DA192120}" srcId="{BD24F147-66D4-4DD9-BA33-D097B4D87947}" destId="{DBACCE71-F198-43A1-97D7-84F6E4AB5588}" srcOrd="0" destOrd="0" parTransId="{D85A4677-D756-4C72-9FD5-FFA55EC662AE}" sibTransId="{CEB5A3FB-1000-4749-947A-9CE9A8509544}"/>
    <dgm:cxn modelId="{0723D536-E0F9-4A47-81C1-3A3709FE7CD5}" type="presOf" srcId="{86622643-A63A-4D04-A9BF-350A52113E20}" destId="{7E4DBBED-6F6C-44A9-9A9B-1E4ECC1CE8A1}" srcOrd="1" destOrd="0" presId="urn:microsoft.com/office/officeart/2005/8/layout/process4"/>
    <dgm:cxn modelId="{6BA09C67-0F4B-4597-8977-5787F0531FFA}" type="presParOf" srcId="{B801AA39-F1F1-4032-B3EE-24ED17423D93}" destId="{E1329F45-453E-46D1-8B9B-2503C42711AF}" srcOrd="0" destOrd="0" presId="urn:microsoft.com/office/officeart/2005/8/layout/process4"/>
    <dgm:cxn modelId="{3221F817-DAA8-45D3-A5C2-94AABF7B6609}" type="presParOf" srcId="{E1329F45-453E-46D1-8B9B-2503C42711AF}" destId="{5BCCEC7B-D032-4DE8-8BB5-24CB0229C5CC}" srcOrd="0" destOrd="0" presId="urn:microsoft.com/office/officeart/2005/8/layout/process4"/>
    <dgm:cxn modelId="{69ED993C-B04B-4A2B-AE9C-369E2993254D}" type="presParOf" srcId="{E1329F45-453E-46D1-8B9B-2503C42711AF}" destId="{4ADEBB7F-CDA9-4A4B-9131-91980E20B929}" srcOrd="1" destOrd="0" presId="urn:microsoft.com/office/officeart/2005/8/layout/process4"/>
    <dgm:cxn modelId="{31060BC4-603A-4117-889F-29DF28213DFC}" type="presParOf" srcId="{E1329F45-453E-46D1-8B9B-2503C42711AF}" destId="{F13A772F-D564-4138-8248-D89A429F2590}" srcOrd="2" destOrd="0" presId="urn:microsoft.com/office/officeart/2005/8/layout/process4"/>
    <dgm:cxn modelId="{B4F3EA51-3946-4F17-B4BE-2F12CD41F532}" type="presParOf" srcId="{F13A772F-D564-4138-8248-D89A429F2590}" destId="{5A539E0B-7B74-4139-A3F8-E51EE2E7D70A}" srcOrd="0" destOrd="0" presId="urn:microsoft.com/office/officeart/2005/8/layout/process4"/>
    <dgm:cxn modelId="{73F37E01-2AD9-45AB-83DA-D9B61E4DA5A5}" type="presParOf" srcId="{B801AA39-F1F1-4032-B3EE-24ED17423D93}" destId="{A30852B1-FF0B-4287-A4F6-7071956E97D4}" srcOrd="1" destOrd="0" presId="urn:microsoft.com/office/officeart/2005/8/layout/process4"/>
    <dgm:cxn modelId="{3211AADE-E295-40B8-91FE-19B4A0CD589F}" type="presParOf" srcId="{B801AA39-F1F1-4032-B3EE-24ED17423D93}" destId="{7F08C78E-013F-4584-B351-DEAEA69E635E}" srcOrd="2" destOrd="0" presId="urn:microsoft.com/office/officeart/2005/8/layout/process4"/>
    <dgm:cxn modelId="{796FBAA9-00CA-4BB9-8941-1FC1BDD0E036}" type="presParOf" srcId="{7F08C78E-013F-4584-B351-DEAEA69E635E}" destId="{4928CBD1-C7CD-42C9-8343-6BAA8A69BE7D}" srcOrd="0" destOrd="0" presId="urn:microsoft.com/office/officeart/2005/8/layout/process4"/>
    <dgm:cxn modelId="{357BD464-6091-4E7B-91BB-B93FBCD41A73}" type="presParOf" srcId="{7F08C78E-013F-4584-B351-DEAEA69E635E}" destId="{C5A66BF0-C194-477F-9503-9D6E4F9F8322}" srcOrd="1" destOrd="0" presId="urn:microsoft.com/office/officeart/2005/8/layout/process4"/>
    <dgm:cxn modelId="{204DD307-D5CD-4945-8B87-CCB32C965195}" type="presParOf" srcId="{7F08C78E-013F-4584-B351-DEAEA69E635E}" destId="{83ADDD14-5332-42EA-8798-4F3A275FBE9F}" srcOrd="2" destOrd="0" presId="urn:microsoft.com/office/officeart/2005/8/layout/process4"/>
    <dgm:cxn modelId="{7795B0DE-F634-4F58-AD42-A247E6383976}" type="presParOf" srcId="{83ADDD14-5332-42EA-8798-4F3A275FBE9F}" destId="{5A5877B3-16D5-476A-B66A-DCEFAE36B6F9}" srcOrd="0" destOrd="0" presId="urn:microsoft.com/office/officeart/2005/8/layout/process4"/>
    <dgm:cxn modelId="{161A674B-F9D1-47E7-AEEC-AF011BFB6C29}" type="presParOf" srcId="{83ADDD14-5332-42EA-8798-4F3A275FBE9F}" destId="{F3475D04-8BCB-4459-9EB8-14C9ABA2C046}" srcOrd="1" destOrd="0" presId="urn:microsoft.com/office/officeart/2005/8/layout/process4"/>
    <dgm:cxn modelId="{1CD82199-DBC5-4E9A-8B29-0BF27FD9CF04}" type="presParOf" srcId="{B801AA39-F1F1-4032-B3EE-24ED17423D93}" destId="{103D21DA-99BE-41E6-B1C7-A3DBE2754698}" srcOrd="3" destOrd="0" presId="urn:microsoft.com/office/officeart/2005/8/layout/process4"/>
    <dgm:cxn modelId="{FE6BE30C-128D-4F91-859E-B4A581CE27F3}" type="presParOf" srcId="{B801AA39-F1F1-4032-B3EE-24ED17423D93}" destId="{38429AB2-81F3-423F-AE9D-A647672836C5}" srcOrd="4" destOrd="0" presId="urn:microsoft.com/office/officeart/2005/8/layout/process4"/>
    <dgm:cxn modelId="{C925AE39-DF7F-468A-AABF-813ED8FB74EF}" type="presParOf" srcId="{38429AB2-81F3-423F-AE9D-A647672836C5}" destId="{5420DBA6-F90D-4203-A56D-F916A5C9AECC}" srcOrd="0" destOrd="0" presId="urn:microsoft.com/office/officeart/2005/8/layout/process4"/>
    <dgm:cxn modelId="{28DFE95A-41CA-4E54-8F09-1ACFA7B1D602}" type="presParOf" srcId="{38429AB2-81F3-423F-AE9D-A647672836C5}" destId="{B99BD755-BB7C-4582-B42F-849DCC026CDB}" srcOrd="1" destOrd="0" presId="urn:microsoft.com/office/officeart/2005/8/layout/process4"/>
    <dgm:cxn modelId="{575985F4-8E50-4B90-B4BB-33979554819C}" type="presParOf" srcId="{38429AB2-81F3-423F-AE9D-A647672836C5}" destId="{B0A64757-A99D-4012-85FD-923DA73C06F6}" srcOrd="2" destOrd="0" presId="urn:microsoft.com/office/officeart/2005/8/layout/process4"/>
    <dgm:cxn modelId="{46D0CF95-03E0-47C1-94E1-31AA448A71BE}" type="presParOf" srcId="{B0A64757-A99D-4012-85FD-923DA73C06F6}" destId="{7C0A724A-876A-48BF-8118-1ABB22D6403E}" srcOrd="0" destOrd="0" presId="urn:microsoft.com/office/officeart/2005/8/layout/process4"/>
    <dgm:cxn modelId="{197DD82B-C8EF-42E2-98D8-DB45E5F5219B}" type="presParOf" srcId="{B801AA39-F1F1-4032-B3EE-24ED17423D93}" destId="{558D2CFB-ED08-4436-9B86-0F7B5F72B803}" srcOrd="5" destOrd="0" presId="urn:microsoft.com/office/officeart/2005/8/layout/process4"/>
    <dgm:cxn modelId="{C0E41F54-821B-4855-9A3A-C706975C9B20}" type="presParOf" srcId="{B801AA39-F1F1-4032-B3EE-24ED17423D93}" destId="{FBA933C7-DCF9-4BEE-AC4E-7F5A62699688}" srcOrd="6" destOrd="0" presId="urn:microsoft.com/office/officeart/2005/8/layout/process4"/>
    <dgm:cxn modelId="{121BEF46-30E8-44CB-A340-5888514D2E33}" type="presParOf" srcId="{FBA933C7-DCF9-4BEE-AC4E-7F5A62699688}" destId="{61672378-7E8C-4096-814C-E8C73548AB44}" srcOrd="0" destOrd="0" presId="urn:microsoft.com/office/officeart/2005/8/layout/process4"/>
    <dgm:cxn modelId="{9E40B353-03C9-424D-BB28-8E7CAC7A69A1}" type="presParOf" srcId="{FBA933C7-DCF9-4BEE-AC4E-7F5A62699688}" destId="{7E4DBBED-6F6C-44A9-9A9B-1E4ECC1CE8A1}" srcOrd="1" destOrd="0" presId="urn:microsoft.com/office/officeart/2005/8/layout/process4"/>
    <dgm:cxn modelId="{2896F33D-8BFC-4D66-946A-3A72CB150140}" type="presParOf" srcId="{FBA933C7-DCF9-4BEE-AC4E-7F5A62699688}" destId="{027FC37C-FDDA-4358-98A8-2154FB59183A}" srcOrd="2" destOrd="0" presId="urn:microsoft.com/office/officeart/2005/8/layout/process4"/>
    <dgm:cxn modelId="{AADCD28D-F5F1-4574-9068-FF5B92036BF5}" type="presParOf" srcId="{027FC37C-FDDA-4358-98A8-2154FB59183A}" destId="{E87717C8-3FD9-4F88-8D87-4A8BC4A28E90}" srcOrd="0" destOrd="0" presId="urn:microsoft.com/office/officeart/2005/8/layout/process4"/>
    <dgm:cxn modelId="{86063AFE-B250-4A1D-8A81-2FB3532A9C4D}" type="presParOf" srcId="{B801AA39-F1F1-4032-B3EE-24ED17423D93}" destId="{3446DBC1-2D2C-4A2F-8CE7-966D598099A5}" srcOrd="7" destOrd="0" presId="urn:microsoft.com/office/officeart/2005/8/layout/process4"/>
    <dgm:cxn modelId="{BEC4F8BF-A241-4BED-AB4B-E80AC9164F3F}" type="presParOf" srcId="{B801AA39-F1F1-4032-B3EE-24ED17423D93}" destId="{C8FAA390-2EE8-45C6-B58A-4ECD4E7366A2}" srcOrd="8" destOrd="0" presId="urn:microsoft.com/office/officeart/2005/8/layout/process4"/>
    <dgm:cxn modelId="{B2EA6352-57EB-4C87-B61B-316005806563}" type="presParOf" srcId="{C8FAA390-2EE8-45C6-B58A-4ECD4E7366A2}" destId="{F0C1A66A-3BEA-4F9C-8986-7C9A1DF2A240}" srcOrd="0" destOrd="0" presId="urn:microsoft.com/office/officeart/2005/8/layout/process4"/>
    <dgm:cxn modelId="{819A6B4E-E787-4D15-83DE-B4EB2F8499D7}" type="presParOf" srcId="{C8FAA390-2EE8-45C6-B58A-4ECD4E7366A2}" destId="{CF782B5C-81BA-4ABE-AAA2-12C3EEA9CCA1}" srcOrd="1" destOrd="0" presId="urn:microsoft.com/office/officeart/2005/8/layout/process4"/>
    <dgm:cxn modelId="{2E3E2A70-7327-4BB1-892B-0383366BE2DB}" type="presParOf" srcId="{C8FAA390-2EE8-45C6-B58A-4ECD4E7366A2}" destId="{8432B480-1826-430F-BAA8-E98877B29AC0}" srcOrd="2" destOrd="0" presId="urn:microsoft.com/office/officeart/2005/8/layout/process4"/>
    <dgm:cxn modelId="{2BF22872-3DBE-42B8-9FD6-1BABBE76B0DB}" type="presParOf" srcId="{8432B480-1826-430F-BAA8-E98877B29AC0}" destId="{753D4247-0084-4279-AC30-3809FA347F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B21878-EF09-4312-B1D3-F90B9E292C8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6760F1D-8790-483A-AA3E-D5B52435AE6D}">
      <dgm:prSet phldrT="[文本]"/>
      <dgm:spPr/>
      <dgm:t>
        <a:bodyPr/>
        <a:lstStyle/>
        <a:p>
          <a:r>
            <a:rPr lang="zh-CN" altLang="en-US" dirty="0"/>
            <a:t>自定义实体</a:t>
          </a:r>
        </a:p>
      </dgm:t>
    </dgm:pt>
    <dgm:pt modelId="{8E12A43C-F64A-471F-B8DD-64517B331578}" type="parTrans" cxnId="{8FFB2BFA-F0ED-4AE2-B034-0DE4A987BFE6}">
      <dgm:prSet/>
      <dgm:spPr/>
      <dgm:t>
        <a:bodyPr/>
        <a:lstStyle/>
        <a:p>
          <a:endParaRPr lang="zh-CN" altLang="en-US"/>
        </a:p>
      </dgm:t>
    </dgm:pt>
    <dgm:pt modelId="{87DF44A5-40CB-45F2-8DB4-1461D27FA39A}" type="sibTrans" cxnId="{8FFB2BFA-F0ED-4AE2-B034-0DE4A987BFE6}">
      <dgm:prSet/>
      <dgm:spPr/>
      <dgm:t>
        <a:bodyPr/>
        <a:lstStyle/>
        <a:p>
          <a:endParaRPr lang="zh-CN" altLang="en-US"/>
        </a:p>
      </dgm:t>
    </dgm:pt>
    <dgm:pt modelId="{269B0AB4-B3AB-4ACE-B577-973478BEE5CB}">
      <dgm:prSet phldrT="[文本]"/>
      <dgm:spPr/>
      <dgm:t>
        <a:bodyPr/>
        <a:lstStyle/>
        <a:p>
          <a:r>
            <a:rPr lang="zh-CN" altLang="en-US" dirty="0"/>
            <a:t>封装</a:t>
          </a:r>
          <a:r>
            <a:rPr lang="en-US" altLang="zh-CN" dirty="0"/>
            <a:t>COM</a:t>
          </a:r>
          <a:r>
            <a:rPr lang="zh-CN" altLang="en-US" dirty="0"/>
            <a:t>接口</a:t>
          </a:r>
        </a:p>
      </dgm:t>
    </dgm:pt>
    <dgm:pt modelId="{1AF89E79-66AA-4CEA-8F52-59A348EAF766}" type="parTrans" cxnId="{83F968BE-CE7D-4CB5-B0B3-31E7FDA95BE3}">
      <dgm:prSet/>
      <dgm:spPr/>
      <dgm:t>
        <a:bodyPr/>
        <a:lstStyle/>
        <a:p>
          <a:endParaRPr lang="zh-CN" altLang="en-US"/>
        </a:p>
      </dgm:t>
    </dgm:pt>
    <dgm:pt modelId="{76D89C6F-FC01-46AC-A8BE-F2DE0CB2DD52}" type="sibTrans" cxnId="{83F968BE-CE7D-4CB5-B0B3-31E7FDA95BE3}">
      <dgm:prSet/>
      <dgm:spPr/>
      <dgm:t>
        <a:bodyPr/>
        <a:lstStyle/>
        <a:p>
          <a:endParaRPr lang="zh-CN" altLang="en-US"/>
        </a:p>
      </dgm:t>
    </dgm:pt>
    <dgm:pt modelId="{DD4D7123-5550-45AE-9812-E7CAA6811D8A}">
      <dgm:prSet phldrT="[文本]"/>
      <dgm:spPr/>
      <dgm:t>
        <a:bodyPr/>
        <a:lstStyle/>
        <a:p>
          <a:r>
            <a:rPr lang="zh-CN" altLang="en-US" dirty="0"/>
            <a:t>属性框读取</a:t>
          </a:r>
          <a:r>
            <a:rPr lang="en-US" altLang="zh-CN" dirty="0"/>
            <a:t>COM</a:t>
          </a:r>
          <a:r>
            <a:rPr lang="zh-CN" altLang="en-US" dirty="0"/>
            <a:t>接口</a:t>
          </a:r>
        </a:p>
      </dgm:t>
    </dgm:pt>
    <dgm:pt modelId="{417D3EFE-B721-40F1-9ACC-C91C77BE8637}" type="parTrans" cxnId="{7005151B-B649-46B3-9050-610743834B34}">
      <dgm:prSet/>
      <dgm:spPr/>
      <dgm:t>
        <a:bodyPr/>
        <a:lstStyle/>
        <a:p>
          <a:endParaRPr lang="zh-CN" altLang="en-US"/>
        </a:p>
      </dgm:t>
    </dgm:pt>
    <dgm:pt modelId="{A21A3D1C-D8D2-4AA6-8924-15F6C26A6C07}" type="sibTrans" cxnId="{7005151B-B649-46B3-9050-610743834B34}">
      <dgm:prSet/>
      <dgm:spPr/>
      <dgm:t>
        <a:bodyPr/>
        <a:lstStyle/>
        <a:p>
          <a:endParaRPr lang="zh-CN" altLang="en-US"/>
        </a:p>
      </dgm:t>
    </dgm:pt>
    <dgm:pt modelId="{3AFEF3F2-E242-40B9-A5D4-4F72CB09B0A1}">
      <dgm:prSet phldrT="[文本]"/>
      <dgm:spPr/>
      <dgm:t>
        <a:bodyPr/>
        <a:lstStyle/>
        <a:p>
          <a:r>
            <a:rPr lang="zh-CN" altLang="en-US" dirty="0"/>
            <a:t>定义数据的展示形式</a:t>
          </a:r>
        </a:p>
      </dgm:t>
    </dgm:pt>
    <dgm:pt modelId="{E7EF70FC-8120-4F61-898E-AAB201D73E85}" type="parTrans" cxnId="{DE5273A5-F5C2-4A06-B198-189B19E2C2B5}">
      <dgm:prSet/>
      <dgm:spPr/>
      <dgm:t>
        <a:bodyPr/>
        <a:lstStyle/>
        <a:p>
          <a:endParaRPr lang="zh-CN" altLang="en-US"/>
        </a:p>
      </dgm:t>
    </dgm:pt>
    <dgm:pt modelId="{3CBB81A4-848B-4BB3-9A9E-FD88A7A2213F}" type="sibTrans" cxnId="{DE5273A5-F5C2-4A06-B198-189B19E2C2B5}">
      <dgm:prSet/>
      <dgm:spPr/>
      <dgm:t>
        <a:bodyPr/>
        <a:lstStyle/>
        <a:p>
          <a:endParaRPr lang="zh-CN" altLang="en-US"/>
        </a:p>
      </dgm:t>
    </dgm:pt>
    <dgm:pt modelId="{13F45509-53F5-46C7-946E-8098CB410C7B}" type="pres">
      <dgm:prSet presAssocID="{B2B21878-EF09-4312-B1D3-F90B9E292C8F}" presName="Name0" presStyleCnt="0">
        <dgm:presLayoutVars>
          <dgm:dir/>
          <dgm:resizeHandles val="exact"/>
        </dgm:presLayoutVars>
      </dgm:prSet>
      <dgm:spPr/>
    </dgm:pt>
    <dgm:pt modelId="{345836B9-747B-445F-9474-08FD13B2494B}" type="pres">
      <dgm:prSet presAssocID="{86760F1D-8790-483A-AA3E-D5B52435AE6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01CE10-7843-41C0-9005-0C419B45C1F9}" type="pres">
      <dgm:prSet presAssocID="{87DF44A5-40CB-45F2-8DB4-1461D27FA39A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804066DA-652C-4448-B1D0-64FEDC3A2F1C}" type="pres">
      <dgm:prSet presAssocID="{87DF44A5-40CB-45F2-8DB4-1461D27FA39A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28122D8D-9A8D-4F22-903F-785191C17F24}" type="pres">
      <dgm:prSet presAssocID="{269B0AB4-B3AB-4ACE-B577-973478BEE5C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63BE16-F90B-4F10-8324-904EFF04BF8E}" type="pres">
      <dgm:prSet presAssocID="{76D89C6F-FC01-46AC-A8BE-F2DE0CB2DD5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0B00963D-57E6-47F0-905C-F9D4A8FD7A97}" type="pres">
      <dgm:prSet presAssocID="{76D89C6F-FC01-46AC-A8BE-F2DE0CB2DD52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890EAEDF-01FC-453B-81D8-9EFA5938692A}" type="pres">
      <dgm:prSet presAssocID="{DD4D7123-5550-45AE-9812-E7CAA6811D8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94418D-E168-4FE2-88F1-1B44BECD2B3A}" type="pres">
      <dgm:prSet presAssocID="{A21A3D1C-D8D2-4AA6-8924-15F6C26A6C07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49EA5D6A-4B58-4DF1-9386-64AD2B64FA23}" type="pres">
      <dgm:prSet presAssocID="{A21A3D1C-D8D2-4AA6-8924-15F6C26A6C07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64053C1-8D77-4187-8302-3F316B52DDAD}" type="pres">
      <dgm:prSet presAssocID="{3AFEF3F2-E242-40B9-A5D4-4F72CB09B0A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D7D70A-CB07-46C0-880A-8903972B4EF3}" type="presOf" srcId="{B2B21878-EF09-4312-B1D3-F90B9E292C8F}" destId="{13F45509-53F5-46C7-946E-8098CB410C7B}" srcOrd="0" destOrd="0" presId="urn:microsoft.com/office/officeart/2005/8/layout/process1"/>
    <dgm:cxn modelId="{7005151B-B649-46B3-9050-610743834B34}" srcId="{B2B21878-EF09-4312-B1D3-F90B9E292C8F}" destId="{DD4D7123-5550-45AE-9812-E7CAA6811D8A}" srcOrd="2" destOrd="0" parTransId="{417D3EFE-B721-40F1-9ACC-C91C77BE8637}" sibTransId="{A21A3D1C-D8D2-4AA6-8924-15F6C26A6C07}"/>
    <dgm:cxn modelId="{8FFB2BFA-F0ED-4AE2-B034-0DE4A987BFE6}" srcId="{B2B21878-EF09-4312-B1D3-F90B9E292C8F}" destId="{86760F1D-8790-483A-AA3E-D5B52435AE6D}" srcOrd="0" destOrd="0" parTransId="{8E12A43C-F64A-471F-B8DD-64517B331578}" sibTransId="{87DF44A5-40CB-45F2-8DB4-1461D27FA39A}"/>
    <dgm:cxn modelId="{73028232-5486-4B74-8338-D5791D0A7038}" type="presOf" srcId="{86760F1D-8790-483A-AA3E-D5B52435AE6D}" destId="{345836B9-747B-445F-9474-08FD13B2494B}" srcOrd="0" destOrd="0" presId="urn:microsoft.com/office/officeart/2005/8/layout/process1"/>
    <dgm:cxn modelId="{58FCDEDF-CCE7-45AC-8D3F-BE5B1BB5EA0F}" type="presOf" srcId="{DD4D7123-5550-45AE-9812-E7CAA6811D8A}" destId="{890EAEDF-01FC-453B-81D8-9EFA5938692A}" srcOrd="0" destOrd="0" presId="urn:microsoft.com/office/officeart/2005/8/layout/process1"/>
    <dgm:cxn modelId="{B553C75F-9852-4542-8CA1-B8BFA3354198}" type="presOf" srcId="{76D89C6F-FC01-46AC-A8BE-F2DE0CB2DD52}" destId="{8963BE16-F90B-4F10-8324-904EFF04BF8E}" srcOrd="0" destOrd="0" presId="urn:microsoft.com/office/officeart/2005/8/layout/process1"/>
    <dgm:cxn modelId="{FBD667A9-602D-4C16-A21F-BC06AEE95858}" type="presOf" srcId="{269B0AB4-B3AB-4ACE-B577-973478BEE5CB}" destId="{28122D8D-9A8D-4F22-903F-785191C17F24}" srcOrd="0" destOrd="0" presId="urn:microsoft.com/office/officeart/2005/8/layout/process1"/>
    <dgm:cxn modelId="{DE5273A5-F5C2-4A06-B198-189B19E2C2B5}" srcId="{B2B21878-EF09-4312-B1D3-F90B9E292C8F}" destId="{3AFEF3F2-E242-40B9-A5D4-4F72CB09B0A1}" srcOrd="3" destOrd="0" parTransId="{E7EF70FC-8120-4F61-898E-AAB201D73E85}" sibTransId="{3CBB81A4-848B-4BB3-9A9E-FD88A7A2213F}"/>
    <dgm:cxn modelId="{A9BDEC77-4802-4E5A-BD6E-34DC12C3D435}" type="presOf" srcId="{87DF44A5-40CB-45F2-8DB4-1461D27FA39A}" destId="{4301CE10-7843-41C0-9005-0C419B45C1F9}" srcOrd="0" destOrd="0" presId="urn:microsoft.com/office/officeart/2005/8/layout/process1"/>
    <dgm:cxn modelId="{95B40DA3-D041-4FED-84F5-5405BCAB9E69}" type="presOf" srcId="{3AFEF3F2-E242-40B9-A5D4-4F72CB09B0A1}" destId="{364053C1-8D77-4187-8302-3F316B52DDAD}" srcOrd="0" destOrd="0" presId="urn:microsoft.com/office/officeart/2005/8/layout/process1"/>
    <dgm:cxn modelId="{E322522F-A2F5-4E3D-8137-3D70D9EF37DF}" type="presOf" srcId="{A21A3D1C-D8D2-4AA6-8924-15F6C26A6C07}" destId="{6094418D-E168-4FE2-88F1-1B44BECD2B3A}" srcOrd="0" destOrd="0" presId="urn:microsoft.com/office/officeart/2005/8/layout/process1"/>
    <dgm:cxn modelId="{83F968BE-CE7D-4CB5-B0B3-31E7FDA95BE3}" srcId="{B2B21878-EF09-4312-B1D3-F90B9E292C8F}" destId="{269B0AB4-B3AB-4ACE-B577-973478BEE5CB}" srcOrd="1" destOrd="0" parTransId="{1AF89E79-66AA-4CEA-8F52-59A348EAF766}" sibTransId="{76D89C6F-FC01-46AC-A8BE-F2DE0CB2DD52}"/>
    <dgm:cxn modelId="{7239E768-C794-44EA-8676-699274A4A043}" type="presOf" srcId="{A21A3D1C-D8D2-4AA6-8924-15F6C26A6C07}" destId="{49EA5D6A-4B58-4DF1-9386-64AD2B64FA23}" srcOrd="1" destOrd="0" presId="urn:microsoft.com/office/officeart/2005/8/layout/process1"/>
    <dgm:cxn modelId="{A7F957DB-72E2-40F1-8685-4E2C58D0C442}" type="presOf" srcId="{87DF44A5-40CB-45F2-8DB4-1461D27FA39A}" destId="{804066DA-652C-4448-B1D0-64FEDC3A2F1C}" srcOrd="1" destOrd="0" presId="urn:microsoft.com/office/officeart/2005/8/layout/process1"/>
    <dgm:cxn modelId="{34E76DF7-36A8-4E28-84C5-AD00C115E34F}" type="presOf" srcId="{76D89C6F-FC01-46AC-A8BE-F2DE0CB2DD52}" destId="{0B00963D-57E6-47F0-905C-F9D4A8FD7A97}" srcOrd="1" destOrd="0" presId="urn:microsoft.com/office/officeart/2005/8/layout/process1"/>
    <dgm:cxn modelId="{2DDB7FA4-8F27-40BB-8663-757C70B49C16}" type="presParOf" srcId="{13F45509-53F5-46C7-946E-8098CB410C7B}" destId="{345836B9-747B-445F-9474-08FD13B2494B}" srcOrd="0" destOrd="0" presId="urn:microsoft.com/office/officeart/2005/8/layout/process1"/>
    <dgm:cxn modelId="{EF1F252B-B736-469C-9BFB-85649F3759D8}" type="presParOf" srcId="{13F45509-53F5-46C7-946E-8098CB410C7B}" destId="{4301CE10-7843-41C0-9005-0C419B45C1F9}" srcOrd="1" destOrd="0" presId="urn:microsoft.com/office/officeart/2005/8/layout/process1"/>
    <dgm:cxn modelId="{F70B6920-EFD4-4B21-96DE-352512A0DECC}" type="presParOf" srcId="{4301CE10-7843-41C0-9005-0C419B45C1F9}" destId="{804066DA-652C-4448-B1D0-64FEDC3A2F1C}" srcOrd="0" destOrd="0" presId="urn:microsoft.com/office/officeart/2005/8/layout/process1"/>
    <dgm:cxn modelId="{7626DF49-4282-45FE-9247-AE11D9966DE9}" type="presParOf" srcId="{13F45509-53F5-46C7-946E-8098CB410C7B}" destId="{28122D8D-9A8D-4F22-903F-785191C17F24}" srcOrd="2" destOrd="0" presId="urn:microsoft.com/office/officeart/2005/8/layout/process1"/>
    <dgm:cxn modelId="{3E853B2C-9E16-4E21-B95A-6A2245D1F608}" type="presParOf" srcId="{13F45509-53F5-46C7-946E-8098CB410C7B}" destId="{8963BE16-F90B-4F10-8324-904EFF04BF8E}" srcOrd="3" destOrd="0" presId="urn:microsoft.com/office/officeart/2005/8/layout/process1"/>
    <dgm:cxn modelId="{4715297E-3FE5-4C76-B8E4-05338400AAC6}" type="presParOf" srcId="{8963BE16-F90B-4F10-8324-904EFF04BF8E}" destId="{0B00963D-57E6-47F0-905C-F9D4A8FD7A97}" srcOrd="0" destOrd="0" presId="urn:microsoft.com/office/officeart/2005/8/layout/process1"/>
    <dgm:cxn modelId="{5B5B48A8-EC0A-4703-BCBE-EA11334EBB74}" type="presParOf" srcId="{13F45509-53F5-46C7-946E-8098CB410C7B}" destId="{890EAEDF-01FC-453B-81D8-9EFA5938692A}" srcOrd="4" destOrd="0" presId="urn:microsoft.com/office/officeart/2005/8/layout/process1"/>
    <dgm:cxn modelId="{DF0953EF-BC8A-489E-936B-66BE9A7D0870}" type="presParOf" srcId="{13F45509-53F5-46C7-946E-8098CB410C7B}" destId="{6094418D-E168-4FE2-88F1-1B44BECD2B3A}" srcOrd="5" destOrd="0" presId="urn:microsoft.com/office/officeart/2005/8/layout/process1"/>
    <dgm:cxn modelId="{AFA3745D-2BDA-48E9-BED7-CCCD3F1E8E45}" type="presParOf" srcId="{6094418D-E168-4FE2-88F1-1B44BECD2B3A}" destId="{49EA5D6A-4B58-4DF1-9386-64AD2B64FA23}" srcOrd="0" destOrd="0" presId="urn:microsoft.com/office/officeart/2005/8/layout/process1"/>
    <dgm:cxn modelId="{2D598174-81F4-4FAD-B621-1424EEAF04BA}" type="presParOf" srcId="{13F45509-53F5-46C7-946E-8098CB410C7B}" destId="{364053C1-8D77-4187-8302-3F316B52DDA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F88B29-FCF0-4EC5-823F-3C4552C4781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CFA1B9-FB4B-4DE8-941B-372668BCA8E1}">
      <dgm:prSet phldrT="[文本]"/>
      <dgm:spPr/>
      <dgm:t>
        <a:bodyPr/>
        <a:lstStyle/>
        <a:p>
          <a:r>
            <a:rPr lang="zh-CN" altLang="en-US" dirty="0"/>
            <a:t>点击实体</a:t>
          </a:r>
        </a:p>
      </dgm:t>
    </dgm:pt>
    <dgm:pt modelId="{11125595-E0BA-4B5D-A240-EC41FDE667DC}" type="parTrans" cxnId="{B6338CBB-2FCB-4E81-82EA-6CFFB9A294D1}">
      <dgm:prSet/>
      <dgm:spPr/>
      <dgm:t>
        <a:bodyPr/>
        <a:lstStyle/>
        <a:p>
          <a:endParaRPr lang="zh-CN" altLang="en-US"/>
        </a:p>
      </dgm:t>
    </dgm:pt>
    <dgm:pt modelId="{18E86FE8-8372-45D9-A41E-D6A43EDF00BB}" type="sibTrans" cxnId="{B6338CBB-2FCB-4E81-82EA-6CFFB9A294D1}">
      <dgm:prSet/>
      <dgm:spPr/>
      <dgm:t>
        <a:bodyPr/>
        <a:lstStyle/>
        <a:p>
          <a:endParaRPr lang="zh-CN" altLang="en-US"/>
        </a:p>
      </dgm:t>
    </dgm:pt>
    <dgm:pt modelId="{DD864A19-3C74-4898-ACFF-10AE5B25DF3C}">
      <dgm:prSet phldrT="[文本]"/>
      <dgm:spPr/>
      <dgm:t>
        <a:bodyPr/>
        <a:lstStyle/>
        <a:p>
          <a:r>
            <a:rPr lang="en-US" dirty="0" err="1"/>
            <a:t>getClassId</a:t>
          </a:r>
          <a:endParaRPr lang="zh-CN" altLang="en-US" dirty="0"/>
        </a:p>
      </dgm:t>
    </dgm:pt>
    <dgm:pt modelId="{70714BE9-C2E4-439A-A949-DC8FB7B78C8B}" type="parTrans" cxnId="{B8BFC7C1-5308-46F9-BAC6-5DAAE902C364}">
      <dgm:prSet/>
      <dgm:spPr/>
      <dgm:t>
        <a:bodyPr/>
        <a:lstStyle/>
        <a:p>
          <a:endParaRPr lang="zh-CN" altLang="en-US"/>
        </a:p>
      </dgm:t>
    </dgm:pt>
    <dgm:pt modelId="{FE0A926D-5D83-4694-9D6C-EB21E1AF7BA8}" type="sibTrans" cxnId="{B8BFC7C1-5308-46F9-BAC6-5DAAE902C364}">
      <dgm:prSet/>
      <dgm:spPr/>
      <dgm:t>
        <a:bodyPr/>
        <a:lstStyle/>
        <a:p>
          <a:endParaRPr lang="zh-CN" altLang="en-US"/>
        </a:p>
      </dgm:t>
    </dgm:pt>
    <dgm:pt modelId="{49720D20-2130-4328-9492-910A5D7C0A2E}">
      <dgm:prSet phldrT="[文本]"/>
      <dgm:spPr/>
      <dgm:t>
        <a:bodyPr/>
        <a:lstStyle/>
        <a:p>
          <a:r>
            <a:rPr lang="zh-CN" altLang="en-US" dirty="0"/>
            <a:t>创建</a:t>
          </a:r>
          <a:r>
            <a:rPr lang="en-US" altLang="zh-CN" dirty="0"/>
            <a:t>COM</a:t>
          </a:r>
          <a:r>
            <a:rPr lang="zh-CN" altLang="en-US" dirty="0"/>
            <a:t>组件</a:t>
          </a:r>
        </a:p>
      </dgm:t>
    </dgm:pt>
    <dgm:pt modelId="{BCB198B0-298C-42FB-9068-B50B0161C9F6}" type="parTrans" cxnId="{09AD4C40-C230-4961-B1DE-A44F88CC3882}">
      <dgm:prSet/>
      <dgm:spPr/>
      <dgm:t>
        <a:bodyPr/>
        <a:lstStyle/>
        <a:p>
          <a:endParaRPr lang="zh-CN" altLang="en-US"/>
        </a:p>
      </dgm:t>
    </dgm:pt>
    <dgm:pt modelId="{C11C3D24-BCBA-4AB1-90C9-331FAF2F0ADC}" type="sibTrans" cxnId="{09AD4C40-C230-4961-B1DE-A44F88CC3882}">
      <dgm:prSet/>
      <dgm:spPr/>
      <dgm:t>
        <a:bodyPr/>
        <a:lstStyle/>
        <a:p>
          <a:endParaRPr lang="zh-CN" altLang="en-US"/>
        </a:p>
      </dgm:t>
    </dgm:pt>
    <dgm:pt modelId="{F5C5554B-9215-4795-9D99-30BB724E76E3}">
      <dgm:prSet phldrT="[文本]"/>
      <dgm:spPr/>
      <dgm:t>
        <a:bodyPr/>
        <a:lstStyle/>
        <a:p>
          <a:r>
            <a:rPr lang="zh-CN" altLang="en-US" dirty="0"/>
            <a:t>调用各个属性的</a:t>
          </a:r>
          <a:r>
            <a:rPr lang="en-US" altLang="zh-CN" dirty="0" err="1"/>
            <a:t>get_xxx</a:t>
          </a:r>
          <a:endParaRPr lang="zh-CN" altLang="en-US" dirty="0"/>
        </a:p>
      </dgm:t>
    </dgm:pt>
    <dgm:pt modelId="{60FE25DE-9EE0-4F10-954D-332BF9516303}" type="parTrans" cxnId="{23A7C6E1-99CD-47DB-9149-9CE2EFA480B9}">
      <dgm:prSet/>
      <dgm:spPr/>
      <dgm:t>
        <a:bodyPr/>
        <a:lstStyle/>
        <a:p>
          <a:endParaRPr lang="zh-CN" altLang="en-US"/>
        </a:p>
      </dgm:t>
    </dgm:pt>
    <dgm:pt modelId="{740F0462-9043-4068-82FB-29DC528F21E1}" type="sibTrans" cxnId="{23A7C6E1-99CD-47DB-9149-9CE2EFA480B9}">
      <dgm:prSet/>
      <dgm:spPr/>
      <dgm:t>
        <a:bodyPr/>
        <a:lstStyle/>
        <a:p>
          <a:endParaRPr lang="zh-CN" altLang="en-US"/>
        </a:p>
      </dgm:t>
    </dgm:pt>
    <dgm:pt modelId="{78667584-6AEF-4444-9844-E19FC4CA76F5}" type="pres">
      <dgm:prSet presAssocID="{9EF88B29-FCF0-4EC5-823F-3C4552C47812}" presName="Name0" presStyleCnt="0">
        <dgm:presLayoutVars>
          <dgm:dir/>
          <dgm:resizeHandles val="exact"/>
        </dgm:presLayoutVars>
      </dgm:prSet>
      <dgm:spPr/>
    </dgm:pt>
    <dgm:pt modelId="{0074CF54-CE4F-4DDF-92E4-8EE0A6758817}" type="pres">
      <dgm:prSet presAssocID="{3BCFA1B9-FB4B-4DE8-941B-372668BCA8E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0E27D8-DC3A-4012-8385-2A54DFB053F6}" type="pres">
      <dgm:prSet presAssocID="{18E86FE8-8372-45D9-A41E-D6A43EDF00BB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458AE7E3-FE7F-49D8-954B-A490EE630EB8}" type="pres">
      <dgm:prSet presAssocID="{18E86FE8-8372-45D9-A41E-D6A43EDF00BB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1A9CEB40-3D04-4007-82C3-26AB0EDD9DAA}" type="pres">
      <dgm:prSet presAssocID="{DD864A19-3C74-4898-ACFF-10AE5B25DF3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10A4E9-745A-4D2B-BD4B-7F3A10B60B08}" type="pres">
      <dgm:prSet presAssocID="{FE0A926D-5D83-4694-9D6C-EB21E1AF7BA8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4DA023F3-5FA0-4B31-99FD-35C8DADE580E}" type="pres">
      <dgm:prSet presAssocID="{FE0A926D-5D83-4694-9D6C-EB21E1AF7BA8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32F0A9C7-0D46-41AA-9FEC-C75E6FAECA34}" type="pres">
      <dgm:prSet presAssocID="{49720D20-2130-4328-9492-910A5D7C0A2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458826-8613-4DCD-8922-D1C71CF29AE5}" type="pres">
      <dgm:prSet presAssocID="{C11C3D24-BCBA-4AB1-90C9-331FAF2F0ADC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820BDF9-ECF2-40A1-BA42-6D6B4AE6D2FE}" type="pres">
      <dgm:prSet presAssocID="{C11C3D24-BCBA-4AB1-90C9-331FAF2F0ADC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D55FEC89-2475-4D14-84F2-C86C43239678}" type="pres">
      <dgm:prSet presAssocID="{F5C5554B-9215-4795-9D99-30BB724E76E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A7C6E1-99CD-47DB-9149-9CE2EFA480B9}" srcId="{9EF88B29-FCF0-4EC5-823F-3C4552C47812}" destId="{F5C5554B-9215-4795-9D99-30BB724E76E3}" srcOrd="3" destOrd="0" parTransId="{60FE25DE-9EE0-4F10-954D-332BF9516303}" sibTransId="{740F0462-9043-4068-82FB-29DC528F21E1}"/>
    <dgm:cxn modelId="{872A1C99-C41C-4435-A347-1E10610EC548}" type="presOf" srcId="{C11C3D24-BCBA-4AB1-90C9-331FAF2F0ADC}" destId="{64458826-8613-4DCD-8922-D1C71CF29AE5}" srcOrd="0" destOrd="0" presId="urn:microsoft.com/office/officeart/2005/8/layout/process1"/>
    <dgm:cxn modelId="{6AA082D6-0BB3-490D-A0A2-82FD415A6BEC}" type="presOf" srcId="{FE0A926D-5D83-4694-9D6C-EB21E1AF7BA8}" destId="{4DA023F3-5FA0-4B31-99FD-35C8DADE580E}" srcOrd="1" destOrd="0" presId="urn:microsoft.com/office/officeart/2005/8/layout/process1"/>
    <dgm:cxn modelId="{9A075DF3-C56F-4802-8F6A-E550FFBAF2E4}" type="presOf" srcId="{DD864A19-3C74-4898-ACFF-10AE5B25DF3C}" destId="{1A9CEB40-3D04-4007-82C3-26AB0EDD9DAA}" srcOrd="0" destOrd="0" presId="urn:microsoft.com/office/officeart/2005/8/layout/process1"/>
    <dgm:cxn modelId="{09AD4C40-C230-4961-B1DE-A44F88CC3882}" srcId="{9EF88B29-FCF0-4EC5-823F-3C4552C47812}" destId="{49720D20-2130-4328-9492-910A5D7C0A2E}" srcOrd="2" destOrd="0" parTransId="{BCB198B0-298C-42FB-9068-B50B0161C9F6}" sibTransId="{C11C3D24-BCBA-4AB1-90C9-331FAF2F0ADC}"/>
    <dgm:cxn modelId="{D2A79A2E-891F-4468-A96F-CDF2F5B27B20}" type="presOf" srcId="{18E86FE8-8372-45D9-A41E-D6A43EDF00BB}" destId="{520E27D8-DC3A-4012-8385-2A54DFB053F6}" srcOrd="0" destOrd="0" presId="urn:microsoft.com/office/officeart/2005/8/layout/process1"/>
    <dgm:cxn modelId="{BFE07C7B-BEEF-4ABA-AE89-396B33949A2F}" type="presOf" srcId="{49720D20-2130-4328-9492-910A5D7C0A2E}" destId="{32F0A9C7-0D46-41AA-9FEC-C75E6FAECA34}" srcOrd="0" destOrd="0" presId="urn:microsoft.com/office/officeart/2005/8/layout/process1"/>
    <dgm:cxn modelId="{10B0914C-48B6-4DC1-B79C-53E00481B046}" type="presOf" srcId="{9EF88B29-FCF0-4EC5-823F-3C4552C47812}" destId="{78667584-6AEF-4444-9844-E19FC4CA76F5}" srcOrd="0" destOrd="0" presId="urn:microsoft.com/office/officeart/2005/8/layout/process1"/>
    <dgm:cxn modelId="{69564DCC-C892-49B2-A2D7-61AB941CBD68}" type="presOf" srcId="{3BCFA1B9-FB4B-4DE8-941B-372668BCA8E1}" destId="{0074CF54-CE4F-4DDF-92E4-8EE0A6758817}" srcOrd="0" destOrd="0" presId="urn:microsoft.com/office/officeart/2005/8/layout/process1"/>
    <dgm:cxn modelId="{516864A1-5B1D-4B26-BB83-4F899672D404}" type="presOf" srcId="{18E86FE8-8372-45D9-A41E-D6A43EDF00BB}" destId="{458AE7E3-FE7F-49D8-954B-A490EE630EB8}" srcOrd="1" destOrd="0" presId="urn:microsoft.com/office/officeart/2005/8/layout/process1"/>
    <dgm:cxn modelId="{C640A206-6B01-4A5A-B973-13C1076EEC68}" type="presOf" srcId="{FE0A926D-5D83-4694-9D6C-EB21E1AF7BA8}" destId="{9A10A4E9-745A-4D2B-BD4B-7F3A10B60B08}" srcOrd="0" destOrd="0" presId="urn:microsoft.com/office/officeart/2005/8/layout/process1"/>
    <dgm:cxn modelId="{B6338CBB-2FCB-4E81-82EA-6CFFB9A294D1}" srcId="{9EF88B29-FCF0-4EC5-823F-3C4552C47812}" destId="{3BCFA1B9-FB4B-4DE8-941B-372668BCA8E1}" srcOrd="0" destOrd="0" parTransId="{11125595-E0BA-4B5D-A240-EC41FDE667DC}" sibTransId="{18E86FE8-8372-45D9-A41E-D6A43EDF00BB}"/>
    <dgm:cxn modelId="{B8BFC7C1-5308-46F9-BAC6-5DAAE902C364}" srcId="{9EF88B29-FCF0-4EC5-823F-3C4552C47812}" destId="{DD864A19-3C74-4898-ACFF-10AE5B25DF3C}" srcOrd="1" destOrd="0" parTransId="{70714BE9-C2E4-439A-A949-DC8FB7B78C8B}" sibTransId="{FE0A926D-5D83-4694-9D6C-EB21E1AF7BA8}"/>
    <dgm:cxn modelId="{8ED306A7-9D99-42AE-BC5B-563A46E183EE}" type="presOf" srcId="{F5C5554B-9215-4795-9D99-30BB724E76E3}" destId="{D55FEC89-2475-4D14-84F2-C86C43239678}" srcOrd="0" destOrd="0" presId="urn:microsoft.com/office/officeart/2005/8/layout/process1"/>
    <dgm:cxn modelId="{DC567B41-7716-4918-A9B8-8161E0D15AAF}" type="presOf" srcId="{C11C3D24-BCBA-4AB1-90C9-331FAF2F0ADC}" destId="{3820BDF9-ECF2-40A1-BA42-6D6B4AE6D2FE}" srcOrd="1" destOrd="0" presId="urn:microsoft.com/office/officeart/2005/8/layout/process1"/>
    <dgm:cxn modelId="{B0FA0785-DB83-4F32-BE97-0B0457304699}" type="presParOf" srcId="{78667584-6AEF-4444-9844-E19FC4CA76F5}" destId="{0074CF54-CE4F-4DDF-92E4-8EE0A6758817}" srcOrd="0" destOrd="0" presId="urn:microsoft.com/office/officeart/2005/8/layout/process1"/>
    <dgm:cxn modelId="{430A4A33-77D5-47CB-B58C-D9C375A56C91}" type="presParOf" srcId="{78667584-6AEF-4444-9844-E19FC4CA76F5}" destId="{520E27D8-DC3A-4012-8385-2A54DFB053F6}" srcOrd="1" destOrd="0" presId="urn:microsoft.com/office/officeart/2005/8/layout/process1"/>
    <dgm:cxn modelId="{F3AD6A1C-6B01-40FD-ACEB-C649B249D6F3}" type="presParOf" srcId="{520E27D8-DC3A-4012-8385-2A54DFB053F6}" destId="{458AE7E3-FE7F-49D8-954B-A490EE630EB8}" srcOrd="0" destOrd="0" presId="urn:microsoft.com/office/officeart/2005/8/layout/process1"/>
    <dgm:cxn modelId="{5B955618-F1BC-4B85-9C1B-16D06B4F3526}" type="presParOf" srcId="{78667584-6AEF-4444-9844-E19FC4CA76F5}" destId="{1A9CEB40-3D04-4007-82C3-26AB0EDD9DAA}" srcOrd="2" destOrd="0" presId="urn:microsoft.com/office/officeart/2005/8/layout/process1"/>
    <dgm:cxn modelId="{A5AB74CB-FBD2-42D8-A0E5-B3D01318F850}" type="presParOf" srcId="{78667584-6AEF-4444-9844-E19FC4CA76F5}" destId="{9A10A4E9-745A-4D2B-BD4B-7F3A10B60B08}" srcOrd="3" destOrd="0" presId="urn:microsoft.com/office/officeart/2005/8/layout/process1"/>
    <dgm:cxn modelId="{6D554B35-226A-414A-843E-747621B97F13}" type="presParOf" srcId="{9A10A4E9-745A-4D2B-BD4B-7F3A10B60B08}" destId="{4DA023F3-5FA0-4B31-99FD-35C8DADE580E}" srcOrd="0" destOrd="0" presId="urn:microsoft.com/office/officeart/2005/8/layout/process1"/>
    <dgm:cxn modelId="{ABBE7A69-922D-4949-8457-7166D98EDD70}" type="presParOf" srcId="{78667584-6AEF-4444-9844-E19FC4CA76F5}" destId="{32F0A9C7-0D46-41AA-9FEC-C75E6FAECA34}" srcOrd="4" destOrd="0" presId="urn:microsoft.com/office/officeart/2005/8/layout/process1"/>
    <dgm:cxn modelId="{2F1E3342-80DD-402F-9F93-38E36FEAB591}" type="presParOf" srcId="{78667584-6AEF-4444-9844-E19FC4CA76F5}" destId="{64458826-8613-4DCD-8922-D1C71CF29AE5}" srcOrd="5" destOrd="0" presId="urn:microsoft.com/office/officeart/2005/8/layout/process1"/>
    <dgm:cxn modelId="{7A01B4C4-F2AF-4E0C-A975-549F9421AB68}" type="presParOf" srcId="{64458826-8613-4DCD-8922-D1C71CF29AE5}" destId="{3820BDF9-ECF2-40A1-BA42-6D6B4AE6D2FE}" srcOrd="0" destOrd="0" presId="urn:microsoft.com/office/officeart/2005/8/layout/process1"/>
    <dgm:cxn modelId="{74EB3198-B7EB-4C71-9BEF-53552B12D134}" type="presParOf" srcId="{78667584-6AEF-4444-9844-E19FC4CA76F5}" destId="{D55FEC89-2475-4D14-84F2-C86C4323967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FB14A-A762-41A3-8012-5EE6E29FE52D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DB747-53A5-4EBB-AC49-8D2D880154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2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3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7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DB747-53A5-4EBB-AC49-8D2D880154D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xmlns="" id="{BCBF7560-65F6-42AF-A4F5-6513E75A78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0B7749-7FBF-4A8D-BF00-1586645C5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63" y="2332632"/>
            <a:ext cx="9417963" cy="923330"/>
          </a:xfrm>
        </p:spPr>
        <p:txBody>
          <a:bodyPr wrap="none" anchor="b">
            <a:spAutoFit/>
          </a:bodyPr>
          <a:lstStyle>
            <a:lvl1pPr algn="l">
              <a:defRPr sz="6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6B2E15E-2C9E-495C-B68E-88AD3DAF1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63" y="3255962"/>
            <a:ext cx="4185761" cy="424732"/>
          </a:xfrm>
        </p:spPr>
        <p:txBody>
          <a:bodyPr wrap="none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267F4D0-C14C-476A-A97C-BAD29ADE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2021/6/17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91F89D6-42A7-455B-B1D4-4FE6D9C4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B48699A-6D9C-4A88-86C4-49CD5EF3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47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背景图案&#10;&#10;描述已自动生成">
            <a:extLst>
              <a:ext uri="{FF2B5EF4-FFF2-40B4-BE49-F238E27FC236}">
                <a16:creationId xmlns:a16="http://schemas.microsoft.com/office/drawing/2014/main" xmlns="" id="{5CC52A27-45BB-420E-B145-8F2D29B911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7B2B0BA5-0647-488A-A196-8F0BA9E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4598-B97E-49B7-909D-A29CA4ACF8C4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6636E4D-50D7-451D-8EE7-CDF46384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C7C3531-BA98-4C5E-B1EE-50D5C167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6811E-E723-4A01-9EEE-9A335138E4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A0E75E22-F828-4CBD-86EF-F0FCF1D3E5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5500" y="1674812"/>
            <a:ext cx="4495800" cy="4179888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 marL="12573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 marL="16573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 marL="21145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060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&#10;&#10;描述已自动生成">
            <a:extLst>
              <a:ext uri="{FF2B5EF4-FFF2-40B4-BE49-F238E27FC236}">
                <a16:creationId xmlns:a16="http://schemas.microsoft.com/office/drawing/2014/main" xmlns="" id="{34BFDBD7-4D34-4560-9E25-AE01E9DCB5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xmlns="" id="{FEEF0733-8C6A-4FB9-9177-42242093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5600" y="2692800"/>
            <a:ext cx="6299200" cy="2086725"/>
          </a:xfrm>
        </p:spPr>
        <p:txBody>
          <a:bodyPr>
            <a:spAutoFit/>
          </a:bodyPr>
          <a:lstStyle>
            <a:lvl1pPr>
              <a:defRPr sz="7200" b="1" spc="-3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xmlns="" id="{DF82BE89-7BA7-4170-ACFC-8252EEC27E3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04900" y="2324100"/>
            <a:ext cx="3568700" cy="1003300"/>
          </a:xfrm>
        </p:spPr>
        <p:txBody>
          <a:bodyPr>
            <a:normAutofit/>
          </a:bodyPr>
          <a:lstStyle>
            <a:lvl1pPr>
              <a:buNone/>
              <a:defRPr sz="6600" b="1">
                <a:solidFill>
                  <a:schemeClr val="bg1"/>
                </a:solidFill>
                <a:effectLst>
                  <a:reflection blurRad="6350" stA="60000" endA="900" endPos="60000" dist="60007" dir="5400000" sy="-100000" algn="bl" rotWithShape="0"/>
                </a:effectLst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/>
              <a:t>插入序号</a:t>
            </a:r>
          </a:p>
        </p:txBody>
      </p:sp>
    </p:spTree>
    <p:extLst>
      <p:ext uri="{BB962C8B-B14F-4D97-AF65-F5344CB8AC3E}">
        <p14:creationId xmlns:p14="http://schemas.microsoft.com/office/powerpoint/2010/main" val="86416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xmlns="" id="{851E7078-1819-4E20-BD83-D8C140A050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1EA0C00A-5C42-4A7C-A7BD-81E8550B25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965641"/>
            <a:ext cx="10902950" cy="480131"/>
          </a:xfrm>
        </p:spPr>
        <p:txBody>
          <a:bodyPr wrap="square">
            <a:spAutoFit/>
          </a:bodyPr>
          <a:lstStyle>
            <a:lvl1pPr>
              <a:defRPr sz="2800">
                <a:solidFill>
                  <a:srgbClr val="006BD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内容标题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xmlns="" id="{B96BDCCA-D17E-4383-A172-1B0E79D7A8E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4050" y="1835149"/>
            <a:ext cx="10883900" cy="4632325"/>
          </a:xfrm>
        </p:spPr>
        <p:txBody>
          <a:bodyPr>
            <a:normAutofit/>
          </a:bodyPr>
          <a:lstStyle>
            <a:lvl1pPr marL="571500" indent="-571500">
              <a:buFont typeface="Wingdings" panose="05000000000000000000" pitchFamily="2" charset="2"/>
              <a:buChar char="l"/>
              <a:defRPr sz="4000">
                <a:solidFill>
                  <a:srgbClr val="333333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文案内容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xmlns="" id="{C3D669F4-A296-4908-BBBA-63A1DBF3EE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200" y="110935"/>
            <a:ext cx="1261884" cy="480131"/>
          </a:xfrm>
        </p:spPr>
        <p:txBody>
          <a:bodyPr wrap="none" anchor="ctr" anchorCtr="0">
            <a:spAutoFit/>
          </a:bodyPr>
          <a:lstStyle>
            <a:lvl1pPr>
              <a:buNone/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133074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背景图案&#10;&#10;描述已自动生成">
            <a:extLst>
              <a:ext uri="{FF2B5EF4-FFF2-40B4-BE49-F238E27FC236}">
                <a16:creationId xmlns:a16="http://schemas.microsoft.com/office/drawing/2014/main" xmlns="" id="{E06951C7-A486-40D4-8E32-6B31588384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10BCC44B-3BA3-4132-9940-F0809B864E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3142528"/>
            <a:ext cx="4801314" cy="1338828"/>
          </a:xfrm>
        </p:spPr>
        <p:txBody>
          <a:bodyPr wrap="none" anchor="ctr">
            <a:spAutoFit/>
          </a:bodyPr>
          <a:lstStyle>
            <a:lvl1pPr>
              <a:buNone/>
              <a:defRPr sz="9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zh-CN" altLang="en-US" dirty="0"/>
              <a:t>感谢观看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xmlns="" id="{E902EE30-E2DE-490A-AD19-71B7A6880F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6665" y="2393149"/>
            <a:ext cx="1159292" cy="535531"/>
          </a:xfrm>
        </p:spPr>
        <p:txBody>
          <a:bodyPr wrap="none">
            <a:spAutoFit/>
          </a:bodyPr>
          <a:lstStyle>
            <a:lvl1pPr>
              <a:buNone/>
              <a:defRPr sz="3200" spc="6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</a:lstStyle>
          <a:p>
            <a:pPr lvl="0"/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60325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C2E9040-7480-4B76-BBB9-1512CC86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AF3E957-4B2E-48E1-8116-04795B32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606EA3B-CA1A-48A4-841F-3F64B98DF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8464598-B97E-49B7-909D-A29CA4ACF8C4}" type="datetimeFigureOut">
              <a:rPr lang="zh-CN" altLang="en-US" smtClean="0"/>
              <a:pPr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E07C85D-CB44-4B0C-AD29-5864A8BB5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117AF48-CE96-426D-85FA-BB74C120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4D6811E-E723-4A01-9EEE-9A335138E4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0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488F682E-6876-479D-80B3-441D339E657B}"/>
              </a:ext>
            </a:extLst>
          </p:cNvPr>
          <p:cNvSpPr txBox="1">
            <a:spLocks/>
          </p:cNvSpPr>
          <p:nvPr/>
        </p:nvSpPr>
        <p:spPr>
          <a:xfrm>
            <a:off x="1177555" y="2639237"/>
            <a:ext cx="9836889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spc="300" dirty="0">
                <a:solidFill>
                  <a:schemeClr val="bg1"/>
                </a:solidFill>
                <a:latin typeface="+mj-ea"/>
                <a:cs typeface="+mn-ea"/>
              </a:rPr>
              <a:t>自定义实体（二）</a:t>
            </a:r>
          </a:p>
        </p:txBody>
      </p:sp>
    </p:spTree>
    <p:extLst>
      <p:ext uri="{BB962C8B-B14F-4D97-AF65-F5344CB8AC3E}">
        <p14:creationId xmlns:p14="http://schemas.microsoft.com/office/powerpoint/2010/main" val="301540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D968B9-79FD-4AA6-8D80-CBD59400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jig</a:t>
            </a:r>
            <a:r>
              <a:rPr lang="zh-CN" altLang="en-US" dirty="0"/>
              <a:t>过程中显示动态标注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E38E86-8366-41DB-AE53-28DD020B40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4671" y="1835149"/>
            <a:ext cx="11408734" cy="4632325"/>
          </a:xfrm>
        </p:spPr>
        <p:txBody>
          <a:bodyPr/>
          <a:lstStyle/>
          <a:p>
            <a:r>
              <a:rPr lang="en-US" altLang="zh-CN" dirty="0"/>
              <a:t>drag</a:t>
            </a:r>
            <a:r>
              <a:rPr lang="zh-CN" altLang="en-US" dirty="0"/>
              <a:t>执行后调用</a:t>
            </a:r>
            <a:r>
              <a:rPr lang="en-US" altLang="zh-CN" dirty="0"/>
              <a:t>dimData</a:t>
            </a:r>
          </a:p>
          <a:p>
            <a:r>
              <a:rPr lang="zh-CN" altLang="en-US" dirty="0"/>
              <a:t>每次</a:t>
            </a:r>
            <a:r>
              <a:rPr lang="en-US" altLang="zh-CN" dirty="0"/>
              <a:t>update</a:t>
            </a:r>
            <a:r>
              <a:rPr lang="zh-CN" altLang="en-US" dirty="0"/>
              <a:t>时更新标注数据</a:t>
            </a:r>
            <a:endParaRPr lang="en-US" altLang="zh-CN" dirty="0"/>
          </a:p>
          <a:p>
            <a:r>
              <a:rPr lang="zh-CN" altLang="en-US" dirty="0"/>
              <a:t>如果用户通过标注输入数据则调用</a:t>
            </a:r>
            <a:r>
              <a:rPr lang="en-US" altLang="zh-CN" dirty="0" err="1"/>
              <a:t>setDimValue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C574360-6C5B-430A-AA4B-D28AB1D0EF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0717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自定义实体的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Jig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xmlns="" id="{60275E53-2881-446D-9104-4818B88C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58" y="3922173"/>
            <a:ext cx="4221846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2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D968B9-79FD-4AA6-8D80-CBD59400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jig</a:t>
            </a:r>
            <a:r>
              <a:rPr lang="zh-CN" altLang="en-US" dirty="0"/>
              <a:t>过程中显示动态标注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E38E86-8366-41DB-AE53-28DD020B40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4671" y="1835149"/>
            <a:ext cx="11408734" cy="4632325"/>
          </a:xfrm>
        </p:spPr>
        <p:txBody>
          <a:bodyPr/>
          <a:lstStyle/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AcDbDimDataPtrArray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mDimData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保存标注数据</a:t>
            </a:r>
            <a:endParaRPr lang="en-US" altLang="zh-CN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AcDbDimDataPtrArray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dimData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dimScale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  <a:endParaRPr lang="en-US" altLang="zh-CN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ErrorStatus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setDimValue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AcDbDimData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pDimData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dimValue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C574360-6C5B-430A-AA4B-D28AB1D0EF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0717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自定义实体的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Jig</a:t>
            </a:r>
          </a:p>
        </p:txBody>
      </p:sp>
    </p:spTree>
    <p:extLst>
      <p:ext uri="{BB962C8B-B14F-4D97-AF65-F5344CB8AC3E}">
        <p14:creationId xmlns:p14="http://schemas.microsoft.com/office/powerpoint/2010/main" val="204776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D968B9-79FD-4AA6-8D80-CBD59400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dimData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E38E86-8366-41DB-AE53-28DD020B40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4671" y="1835149"/>
            <a:ext cx="11408734" cy="4632325"/>
          </a:xfrm>
        </p:spPr>
        <p:txBody>
          <a:bodyPr/>
          <a:lstStyle/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//new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一个合适的标注，根据输入点的数据设置好位置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AcDbAlignedDimension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AcDbAlignedDimension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setDatabaseDefaults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setNormal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AcGeVector3d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kZAxis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setElevation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(0.0) 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setHorizontalRotation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(0.0) 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setXLine1Point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mInputPoints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setXLine2Point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mInputPoints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fr-FR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AcGePoint3d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dimPoint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fr-FR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mInputPoints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fr-FR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mInputPoints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mInputPoints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/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2.0) 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setDimLinePoint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dimPoint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setDimtad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(1) ;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C574360-6C5B-430A-AA4B-D28AB1D0EF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0717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自定义实体的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Jig</a:t>
            </a:r>
          </a:p>
        </p:txBody>
      </p:sp>
    </p:spTree>
    <p:extLst>
      <p:ext uri="{BB962C8B-B14F-4D97-AF65-F5344CB8AC3E}">
        <p14:creationId xmlns:p14="http://schemas.microsoft.com/office/powerpoint/2010/main" val="197056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D968B9-79FD-4AA6-8D80-CBD59400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dimData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E38E86-8366-41DB-AE53-28DD020B40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4671" y="1835149"/>
            <a:ext cx="11408734" cy="4632325"/>
          </a:xfrm>
        </p:spPr>
        <p:txBody>
          <a:bodyPr/>
          <a:lstStyle/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AcDbDimData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对象用于保存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new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出来的标注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AcDbDimData</a:t>
            </a:r>
            <a:r>
              <a:rPr lang="it-IT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dimData</a:t>
            </a:r>
            <a:r>
              <a:rPr lang="it-IT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AcDbDimData</a:t>
            </a:r>
            <a:r>
              <a:rPr lang="it-IT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dim</a:t>
            </a:r>
            <a:r>
              <a:rPr lang="it-IT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dimData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setDimFocal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dimData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setDimHideIfValueIsZero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dimData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setDimInvisible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dimData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setDimEditable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mDimData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dimData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把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DimData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保存起来并返回给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CAD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如果需要显示多个标注就多</a:t>
            </a:r>
            <a:r>
              <a:rPr lang="en-US" altLang="zh-CN" dirty="0"/>
              <a:t>new</a:t>
            </a:r>
            <a:r>
              <a:rPr lang="zh-CN" altLang="en-US" dirty="0"/>
              <a:t>几个标注出来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C574360-6C5B-430A-AA4B-D28AB1D0EF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0717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自定义实体的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Jig</a:t>
            </a:r>
          </a:p>
        </p:txBody>
      </p:sp>
    </p:spTree>
    <p:extLst>
      <p:ext uri="{BB962C8B-B14F-4D97-AF65-F5344CB8AC3E}">
        <p14:creationId xmlns:p14="http://schemas.microsoft.com/office/powerpoint/2010/main" val="2683422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D968B9-79FD-4AA6-8D80-CBD59400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setDimValue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E38E86-8366-41DB-AE53-28DD020B40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4671" y="1835149"/>
            <a:ext cx="11408734" cy="46323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AcDbDimData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dimDataNC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AcDbDimData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*&gt;(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pDimData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把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指针转成普通指针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inputNumber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=-1 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mDimData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dimDataNC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inputNumber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) {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AcDbDimension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AcDbDimension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dimDataNC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dimension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从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DimData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中获取标注对象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AcDbAlignedDimension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pAlnDim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AcDbAlignedDimension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cast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pAlnDim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  AcGePoint3d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dimStart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pAlnDim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xLine1Point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;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  AcGePoint3d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dimEnd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pAlnDim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xLine2Point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;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  AcGePoint3d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dimEndNew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dimStart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dimEnd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dimStart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normalize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dimValue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pAlnDim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setXLine2Point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dimEndNew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把通过标注值计算出来的点存储起来作为输入的结果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mInputPoints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mCurrentInputLevel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dimEndNew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    update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手动调用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update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，也可以封装一个函数同时被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update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setDimValue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调用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C574360-6C5B-430A-AA4B-D28AB1D0EF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0717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自定义实体的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Jig</a:t>
            </a:r>
          </a:p>
        </p:txBody>
      </p:sp>
    </p:spTree>
    <p:extLst>
      <p:ext uri="{BB962C8B-B14F-4D97-AF65-F5344CB8AC3E}">
        <p14:creationId xmlns:p14="http://schemas.microsoft.com/office/powerpoint/2010/main" val="182931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D968B9-79FD-4AA6-8D80-CBD59400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update</a:t>
            </a:r>
            <a:r>
              <a:rPr lang="zh-CN" altLang="en-US" dirty="0"/>
              <a:t>中更新标注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E38E86-8366-41DB-AE53-28DD020B40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4671" y="1835149"/>
            <a:ext cx="11408734" cy="4632325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AcDbDimData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dimData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mDimData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it-IT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AcDbDimension</a:t>
            </a:r>
            <a:r>
              <a:rPr lang="it-IT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pDim</a:t>
            </a:r>
            <a:r>
              <a:rPr lang="it-IT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=(</a:t>
            </a:r>
            <a:r>
              <a:rPr lang="it-IT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AcDbDimension</a:t>
            </a:r>
            <a:r>
              <a:rPr lang="it-IT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it-IT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dimData</a:t>
            </a:r>
            <a:r>
              <a:rPr lang="it-IT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it-IT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dimension</a:t>
            </a:r>
            <a:r>
              <a:rPr lang="it-IT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AcDbAlignedDimension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pAlnDim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AcDbAlignedDimension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cast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pAlnDim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  dimData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setDimInvisible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pAlnDim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setXLine1Point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mInputPoints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pAlnDim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setXLine2Point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mInputPoints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fr-FR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  AcGePoint3d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dimPoint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fr-FR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mInputPoints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fr-FR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mInputPoints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-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mInputPoints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/</a:t>
            </a:r>
            <a:r>
              <a:rPr lang="fr-FR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2.0) ;</a:t>
            </a: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pAlnDim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setDimLinePoint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dimPoint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C574360-6C5B-430A-AA4B-D28AB1D0EF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0717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自定义实体的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Jig</a:t>
            </a:r>
          </a:p>
        </p:txBody>
      </p:sp>
    </p:spTree>
    <p:extLst>
      <p:ext uri="{BB962C8B-B14F-4D97-AF65-F5344CB8AC3E}">
        <p14:creationId xmlns:p14="http://schemas.microsoft.com/office/powerpoint/2010/main" val="105114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02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523" y="1782387"/>
            <a:ext cx="6809942" cy="2086725"/>
          </a:xfrm>
        </p:spPr>
        <p:txBody>
          <a:bodyPr/>
          <a:lstStyle/>
          <a:p>
            <a:r>
              <a:rPr lang="zh-CN" altLang="en-US" sz="7200" kern="100" dirty="0">
                <a:latin typeface="+mn-ea"/>
                <a:cs typeface="Times New Roman" panose="02020603050405020304" pitchFamily="18" charset="0"/>
              </a:rPr>
              <a:t>自定义实体</a:t>
            </a:r>
            <a:r>
              <a:rPr lang="en-US" altLang="zh-CN" sz="7200" kern="100" dirty="0">
                <a:latin typeface="+mn-ea"/>
                <a:cs typeface="Times New Roman" panose="02020603050405020304" pitchFamily="18" charset="0"/>
              </a:rPr>
              <a:t>OPM</a:t>
            </a:r>
          </a:p>
        </p:txBody>
      </p:sp>
    </p:spTree>
    <p:extLst>
      <p:ext uri="{BB962C8B-B14F-4D97-AF65-F5344CB8AC3E}">
        <p14:creationId xmlns:p14="http://schemas.microsoft.com/office/powerpoint/2010/main" val="4129913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C027DC-DE23-401B-BFB6-B832F69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OPM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55C8C7F-CAD7-427F-8676-CE0200F164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Object Property Manager</a:t>
            </a:r>
          </a:p>
          <a:p>
            <a:r>
              <a:rPr lang="zh-CN" altLang="en-US" dirty="0"/>
              <a:t>在属性框上显示自定义实体的属性</a:t>
            </a:r>
            <a:endParaRPr lang="en-US" altLang="zh-CN" dirty="0"/>
          </a:p>
          <a:p>
            <a:r>
              <a:rPr lang="zh-CN" altLang="en-US" dirty="0"/>
              <a:t>原理：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OPM</a:t>
            </a:r>
            <a:r>
              <a:rPr lang="zh-CN" altLang="en-US" dirty="0"/>
              <a:t>的实体一定有开放</a:t>
            </a:r>
            <a:r>
              <a:rPr lang="en-US" altLang="zh-CN" dirty="0"/>
              <a:t>COM</a:t>
            </a:r>
            <a:r>
              <a:rPr lang="zh-CN" altLang="en-US" dirty="0"/>
              <a:t>接口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23B81F4-A08A-4172-B331-09E409893D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xmlns="" id="{7B320E04-4FAF-4A22-9816-D0FA30A2A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615978"/>
              </p:ext>
            </p:extLst>
          </p:nvPr>
        </p:nvGraphicFramePr>
        <p:xfrm>
          <a:off x="2022475" y="17033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9147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DAF5B4-310C-4AC4-9492-556A6280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OPM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E2EDFD-6FDD-4368-8911-A47A68CCEF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静态属性：在编译时定义，难以在运行时对条目进行增删改，只能用于自定义实体</a:t>
            </a:r>
            <a:endParaRPr lang="en-US" altLang="zh-CN" dirty="0"/>
          </a:p>
          <a:p>
            <a:r>
              <a:rPr lang="zh-CN" altLang="en-US" dirty="0"/>
              <a:t>动态属性：在运行时定义，可用于任意实体（后面的课程再介绍）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EC344DC-F2B5-4E20-B0BB-C8CF74930D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</p:spTree>
    <p:extLst>
      <p:ext uri="{BB962C8B-B14F-4D97-AF65-F5344CB8AC3E}">
        <p14:creationId xmlns:p14="http://schemas.microsoft.com/office/powerpoint/2010/main" val="1307869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122BD5-E571-42C0-9FAA-1FDA706D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  <a:r>
              <a:rPr lang="en-US" altLang="zh-CN" dirty="0"/>
              <a:t>OPM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24F85BF-2348-44FD-BACE-DDA6F451D3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不推荐手动创建，请使用向导</a:t>
            </a:r>
            <a:endParaRPr lang="en-US" altLang="zh-CN" dirty="0"/>
          </a:p>
          <a:p>
            <a:r>
              <a:rPr lang="zh-CN" altLang="en-US" dirty="0"/>
              <a:t>向导只是创建模板，需要了解细节才能添加自己需要的功能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9C4C92-671B-48E8-93B9-CD3BD0C366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</p:spTree>
    <p:extLst>
      <p:ext uri="{BB962C8B-B14F-4D97-AF65-F5344CB8AC3E}">
        <p14:creationId xmlns:p14="http://schemas.microsoft.com/office/powerpoint/2010/main" val="105020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8CB5DF9-D76E-4A33-897C-E73680BE3D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1668628"/>
            <a:ext cx="4748323" cy="32799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kern="100" dirty="0">
                <a:latin typeface="+mn-ea"/>
              </a:rPr>
              <a:t>自定义实体的</a:t>
            </a:r>
            <a:r>
              <a:rPr lang="en-US" altLang="zh-CN" sz="2800" kern="100" dirty="0">
                <a:latin typeface="+mn-ea"/>
              </a:rPr>
              <a:t>Jig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自定义实体</a:t>
            </a:r>
            <a:r>
              <a:rPr lang="en-US" altLang="zh-CN" sz="2800" kern="100" dirty="0">
                <a:latin typeface="+mn-ea"/>
                <a:cs typeface="Times New Roman" panose="02020603050405020304" pitchFamily="18" charset="0"/>
              </a:rPr>
              <a:t>OPM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114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122BD5-E571-42C0-9FAA-1FDA706D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  <a:r>
              <a:rPr lang="en-US" altLang="zh-CN" dirty="0"/>
              <a:t>OPM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9C4C92-671B-48E8-93B9-CD3BD0C366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  <p:pic>
        <p:nvPicPr>
          <p:cNvPr id="13" name="内容占位符 12" descr="图形用户界面, 应用程序&#10;&#10;描述已自动生成">
            <a:extLst>
              <a:ext uri="{FF2B5EF4-FFF2-40B4-BE49-F238E27FC236}">
                <a16:creationId xmlns:a16="http://schemas.microsoft.com/office/drawing/2014/main" xmlns="" id="{190118CA-E014-494B-9BEA-1E519D6C7EE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2" y="1835148"/>
            <a:ext cx="5885092" cy="4632325"/>
          </a:xfrm>
        </p:spPr>
      </p:pic>
      <p:pic>
        <p:nvPicPr>
          <p:cNvPr id="11" name="图片 10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xmlns="" id="{6448CE28-F0E4-4869-9E9F-CD5FC9D7E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194" y="1743183"/>
            <a:ext cx="6165114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28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122BD5-E571-42C0-9FAA-1FDA706D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  <a:r>
              <a:rPr lang="en-US" altLang="zh-CN" dirty="0"/>
              <a:t>OPM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9C4C92-671B-48E8-93B9-CD3BD0C366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  <p:pic>
        <p:nvPicPr>
          <p:cNvPr id="8" name="内容占位符 7" descr="图形用户界面, 应用程序&#10;&#10;描述已自动生成">
            <a:extLst>
              <a:ext uri="{FF2B5EF4-FFF2-40B4-BE49-F238E27FC236}">
                <a16:creationId xmlns:a16="http://schemas.microsoft.com/office/drawing/2014/main" xmlns="" id="{5E3C7C22-6150-4339-81FD-2CCE3E944E5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300" y="1820347"/>
            <a:ext cx="5896350" cy="4632325"/>
          </a:xfrm>
        </p:spPr>
      </p:pic>
    </p:spTree>
    <p:extLst>
      <p:ext uri="{BB962C8B-B14F-4D97-AF65-F5344CB8AC3E}">
        <p14:creationId xmlns:p14="http://schemas.microsoft.com/office/powerpoint/2010/main" val="4112366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122BD5-E571-42C0-9FAA-1FDA706D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  <a:r>
              <a:rPr lang="en-US" altLang="zh-CN" dirty="0"/>
              <a:t>OPM</a:t>
            </a:r>
            <a:endParaRPr lang="zh-CN" altLang="en-US" dirty="0"/>
          </a:p>
        </p:txBody>
      </p:sp>
      <p:pic>
        <p:nvPicPr>
          <p:cNvPr id="6" name="内容占位符 5" descr="图形用户界面, 应用程序&#10;&#10;描述已自动生成">
            <a:extLst>
              <a:ext uri="{FF2B5EF4-FFF2-40B4-BE49-F238E27FC236}">
                <a16:creationId xmlns:a16="http://schemas.microsoft.com/office/drawing/2014/main" xmlns="" id="{5D3C11F3-D33B-4B6B-BE96-54869FFFBD2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7" y="1820347"/>
            <a:ext cx="6701241" cy="4632325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9C4C92-671B-48E8-93B9-CD3BD0C366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xmlns="" id="{58A56B85-658E-4ABE-95AD-7A2BED37D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21" y="1720759"/>
            <a:ext cx="6142252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4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122BD5-E571-42C0-9FAA-1FDA706D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  <a:r>
              <a:rPr lang="en-US" altLang="zh-CN" dirty="0"/>
              <a:t>OPM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9C4C92-671B-48E8-93B9-CD3BD0C366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  <p:pic>
        <p:nvPicPr>
          <p:cNvPr id="8" name="内容占位符 7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xmlns="" id="{3E3FB8AA-2429-40B1-8AD2-4EFF8E90E13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1" y="1820347"/>
            <a:ext cx="5891029" cy="4632325"/>
          </a:xfrm>
        </p:spPr>
      </p:pic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xmlns="" id="{DB573D2B-83F3-482B-9ACC-58F594C02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19" y="1820347"/>
            <a:ext cx="6149873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96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122BD5-E571-42C0-9FAA-1FDA706D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  <a:r>
              <a:rPr lang="en-US" altLang="zh-CN" dirty="0"/>
              <a:t>OPM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9C4C92-671B-48E8-93B9-CD3BD0C366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  <p:pic>
        <p:nvPicPr>
          <p:cNvPr id="7" name="内容占位符 6" descr="文本&#10;&#10;描述已自动生成">
            <a:extLst>
              <a:ext uri="{FF2B5EF4-FFF2-40B4-BE49-F238E27FC236}">
                <a16:creationId xmlns:a16="http://schemas.microsoft.com/office/drawing/2014/main" xmlns="" id="{E3481719-D096-40E6-9183-B685446FA7C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79" y="2234413"/>
            <a:ext cx="3490262" cy="3177815"/>
          </a:xfrm>
        </p:spPr>
      </p:pic>
      <p:pic>
        <p:nvPicPr>
          <p:cNvPr id="11" name="图片 10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xmlns="" id="{41A49AA1-0C38-4534-AA49-145F68A15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10" y="1445772"/>
            <a:ext cx="2918713" cy="2682472"/>
          </a:xfrm>
          <a:prstGeom prst="rect">
            <a:avLst/>
          </a:prstGeom>
        </p:spPr>
      </p:pic>
      <p:pic>
        <p:nvPicPr>
          <p:cNvPr id="13" name="图片 1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xmlns="" id="{ECB6F707-A863-48A2-9C9C-3AC487AF6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446" y="4234836"/>
            <a:ext cx="6622354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87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122BD5-E571-42C0-9FAA-1FDA706D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  <a:r>
              <a:rPr lang="en-US" altLang="zh-CN" dirty="0"/>
              <a:t>OPM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9C4C92-671B-48E8-93B9-CD3BD0C366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CF1E9587-9DB7-4A39-B897-CDA0A5A7D9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ArxProject1.idl</a:t>
            </a:r>
            <a:r>
              <a:rPr lang="zh-CN" altLang="en-US" dirty="0"/>
              <a:t>：接口声明文件，相当于接口的</a:t>
            </a:r>
            <a:r>
              <a:rPr lang="en-US" altLang="zh-CN" dirty="0"/>
              <a:t>h/</a:t>
            </a:r>
            <a:r>
              <a:rPr lang="en-US" altLang="zh-CN" dirty="0" err="1"/>
              <a:t>hpp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ArxProject1_i.h/ArxProject1_i.c</a:t>
            </a:r>
            <a:r>
              <a:rPr lang="zh-CN" altLang="en-US" dirty="0"/>
              <a:t>：编译时根据</a:t>
            </a:r>
            <a:r>
              <a:rPr lang="en-US" altLang="zh-CN" dirty="0"/>
              <a:t>.</a:t>
            </a:r>
            <a:r>
              <a:rPr lang="en-US" altLang="zh-CN" dirty="0" err="1"/>
              <a:t>idl</a:t>
            </a:r>
            <a:r>
              <a:rPr lang="zh-CN" altLang="en-US" dirty="0"/>
              <a:t>文件自动生成，不要修改</a:t>
            </a:r>
            <a:endParaRPr lang="en-US" altLang="zh-CN" dirty="0"/>
          </a:p>
          <a:p>
            <a:r>
              <a:rPr lang="en-US" altLang="zh-CN" dirty="0"/>
              <a:t>ArxProject1.rgs/</a:t>
            </a:r>
            <a:r>
              <a:rPr lang="en-US" altLang="zh-CN" dirty="0" err="1"/>
              <a:t>ComSamplObject.rgs</a:t>
            </a:r>
            <a:r>
              <a:rPr lang="zh-CN" altLang="en-US" dirty="0"/>
              <a:t>：注册表脚本文件，</a:t>
            </a:r>
            <a:r>
              <a:rPr lang="en-US" altLang="zh-CN" dirty="0"/>
              <a:t>COM</a:t>
            </a:r>
            <a:r>
              <a:rPr lang="zh-CN" altLang="en-US" dirty="0"/>
              <a:t>组件需要注册到注册表</a:t>
            </a:r>
            <a:endParaRPr lang="en-US" altLang="zh-CN" dirty="0"/>
          </a:p>
          <a:p>
            <a:r>
              <a:rPr lang="en-US" altLang="zh-CN" dirty="0" err="1"/>
              <a:t>ComSamplObject.h</a:t>
            </a:r>
            <a:r>
              <a:rPr lang="en-US" altLang="zh-CN" dirty="0"/>
              <a:t>/</a:t>
            </a:r>
            <a:r>
              <a:rPr lang="en-US" altLang="zh-CN" dirty="0" err="1"/>
              <a:t>cpp</a:t>
            </a:r>
            <a:r>
              <a:rPr lang="zh-CN" altLang="en-US" dirty="0"/>
              <a:t>：</a:t>
            </a:r>
            <a:r>
              <a:rPr lang="en-US" altLang="zh-CN" dirty="0"/>
              <a:t>COM</a:t>
            </a:r>
            <a:r>
              <a:rPr lang="zh-CN" altLang="en-US" dirty="0"/>
              <a:t>封装类</a:t>
            </a:r>
          </a:p>
        </p:txBody>
      </p:sp>
    </p:spTree>
    <p:extLst>
      <p:ext uri="{BB962C8B-B14F-4D97-AF65-F5344CB8AC3E}">
        <p14:creationId xmlns:p14="http://schemas.microsoft.com/office/powerpoint/2010/main" val="2926340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122BD5-E571-42C0-9FAA-1FDA706D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  <a:r>
              <a:rPr lang="en-US" altLang="zh-CN" dirty="0"/>
              <a:t>OPM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9C4C92-671B-48E8-93B9-CD3BD0C366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CF1E9587-9DB7-4A39-B897-CDA0A5A7D9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ArxProject1.idl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 descr="表格&#10;&#10;中度可信度描述已自动生成">
            <a:extLst>
              <a:ext uri="{FF2B5EF4-FFF2-40B4-BE49-F238E27FC236}">
                <a16:creationId xmlns:a16="http://schemas.microsoft.com/office/drawing/2014/main" xmlns="" id="{86D6E6E4-3558-4131-A1FE-5AAAF9031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9" y="3266712"/>
            <a:ext cx="11296372" cy="201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04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122BD5-E571-42C0-9FAA-1FDA706D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  <a:r>
              <a:rPr lang="en-US" altLang="zh-CN" dirty="0"/>
              <a:t>OPM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9C4C92-671B-48E8-93B9-CD3BD0C366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CF1E9587-9DB7-4A39-B897-CDA0A5A7D9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ComSamplObject.h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xmlns="" id="{C10B61DC-7665-429D-85B8-74D90FEDC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20" y="2846019"/>
            <a:ext cx="10483309" cy="1428269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xmlns="" id="{6F642758-9DDB-4965-A9F0-5F128D0E9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4" y="4780101"/>
            <a:ext cx="5575292" cy="13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14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122BD5-E571-42C0-9FAA-1FDA706D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  <a:r>
              <a:rPr lang="en-US" altLang="zh-CN" dirty="0"/>
              <a:t>OPM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9C4C92-671B-48E8-93B9-CD3BD0C366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1E95E50-3586-4B2F-BAEA-C582BC99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098" y="1445772"/>
            <a:ext cx="7577513" cy="530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09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122BD5-E571-42C0-9FAA-1FDA706D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</a:t>
            </a:r>
            <a:r>
              <a:rPr lang="en-US" altLang="zh-CN" dirty="0"/>
              <a:t>OPM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C733598-6068-41A1-82A8-728DF15CDA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4050" y="1835149"/>
            <a:ext cx="10883900" cy="4469958"/>
          </a:xfrm>
        </p:spPr>
        <p:txBody>
          <a:bodyPr>
            <a:normAutofit/>
          </a:bodyPr>
          <a:lstStyle/>
          <a:p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STDMETHODIMP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CComSamplObject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put_Center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VARIANT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newVal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Consolas" panose="020B0609020204030204" pitchFamily="49" charset="0"/>
              </a:rPr>
              <a:t>…</a:t>
            </a:r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AcDbObjectPointer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i="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SampleObject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m_objId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AcDb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kForWrite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zh-CN" sz="1800" i="0" dirty="0" err="1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openStatus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() != </a:t>
            </a:r>
            <a:r>
              <a:rPr lang="en-US" altLang="zh-CN" sz="1800" i="0" dirty="0" err="1">
                <a:solidFill>
                  <a:srgbClr val="A000A0"/>
                </a:solidFill>
                <a:latin typeface="Consolas" panose="020B0609020204030204" pitchFamily="49" charset="0"/>
              </a:rPr>
              <a:t>Acad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eOk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E_ACCESSDENIED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srgbClr val="A000A0"/>
                </a:solidFill>
                <a:latin typeface="Consolas" panose="020B0609020204030204" pitchFamily="49" charset="0"/>
              </a:rPr>
              <a:t>  AcAxPoint3d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newVal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i="0" dirty="0" err="1">
                <a:solidFill>
                  <a:srgbClr val="880000"/>
                </a:solidFill>
                <a:latin typeface="Consolas" panose="020B0609020204030204" pitchFamily="49" charset="0"/>
              </a:rPr>
              <a:t>setCenter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i="0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i="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i="1" dirty="0">
                <a:solidFill>
                  <a:srgbClr val="A000A0"/>
                </a:solidFill>
                <a:latin typeface="Consolas" panose="020B0609020204030204" pitchFamily="49" charset="0"/>
              </a:rPr>
              <a:t>S_OK</a:t>
            </a:r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sz="1800" i="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800" i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D9C4C92-671B-48E8-93B9-CD3BD0C366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199" y="110935"/>
            <a:ext cx="2672791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</p:spTree>
    <p:extLst>
      <p:ext uri="{BB962C8B-B14F-4D97-AF65-F5344CB8AC3E}">
        <p14:creationId xmlns:p14="http://schemas.microsoft.com/office/powerpoint/2010/main" val="263461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35ECBB-0CE0-40B5-82B9-E5D3C5548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59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PART 01</a:t>
            </a:r>
            <a:endParaRPr lang="zh-CN" altLang="en-US" sz="59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xmlns="" id="{743C7C99-9E99-416F-95E4-DC356F1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669" y="1699210"/>
            <a:ext cx="6688638" cy="2086725"/>
          </a:xfrm>
        </p:spPr>
        <p:txBody>
          <a:bodyPr/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自定义实体的</a:t>
            </a:r>
            <a:r>
              <a:rPr lang="en-US" altLang="zh-CN" sz="7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Jig</a:t>
            </a:r>
          </a:p>
        </p:txBody>
      </p:sp>
    </p:spTree>
    <p:extLst>
      <p:ext uri="{BB962C8B-B14F-4D97-AF65-F5344CB8AC3E}">
        <p14:creationId xmlns:p14="http://schemas.microsoft.com/office/powerpoint/2010/main" val="2811132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4BFC6E-819C-4774-8BE5-5CF03775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内部流程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4F4C4EC-52DC-425F-8C38-09F8D6EF4C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xmlns="" id="{9AAD6311-7C4B-4BDE-A211-D24D2B365B0F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17001882"/>
              </p:ext>
            </p:extLst>
          </p:nvPr>
        </p:nvGraphicFramePr>
        <p:xfrm>
          <a:off x="654050" y="1835150"/>
          <a:ext cx="10883900" cy="463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535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4BFC6E-819C-4774-8BE5-5CF03775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如何显示点坐标</a:t>
            </a:r>
          </a:p>
        </p:txBody>
      </p:sp>
      <p:pic>
        <p:nvPicPr>
          <p:cNvPr id="6" name="内容占位符 5" descr="表格&#10;&#10;描述已自动生成">
            <a:extLst>
              <a:ext uri="{FF2B5EF4-FFF2-40B4-BE49-F238E27FC236}">
                <a16:creationId xmlns:a16="http://schemas.microsoft.com/office/drawing/2014/main" xmlns="" id="{523DF19A-BEDD-4A8B-BCF9-D2CF4235964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308" y="2159448"/>
            <a:ext cx="5238334" cy="3223589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4F4C4EC-52DC-425F-8C38-09F8D6EF4C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</p:spTree>
    <p:extLst>
      <p:ext uri="{BB962C8B-B14F-4D97-AF65-F5344CB8AC3E}">
        <p14:creationId xmlns:p14="http://schemas.microsoft.com/office/powerpoint/2010/main" val="2417277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09A83E-66D2-4ECD-9ED7-685A9A3F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如何显示点坐标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79F86A1-C4B4-4FAF-BCE6-3B3C93B8D8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l"/>
            <a:r>
              <a:rPr lang="en-US" altLang="zh-CN" sz="1800" kern="0" dirty="0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HRESULT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6F008A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STDMETHODCALLTYPE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CSignEntity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::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GetElementStrings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DISPID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dispID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OPMLPOLESTR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6F008A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__RPC_FAR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*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pCaStringsOut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OPMDWORD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6F008A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__RPC_FAR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*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pCaCookiesOut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这个函数可以把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VARIANT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为多个条目显示，最常见的应用就是点或者向量的三个分量的表示。为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pCaStringsOut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-&gt;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pElems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分配空间后再输入要显示的文本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C3A0836-6121-4764-B8E1-762B44F3A4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</p:spTree>
    <p:extLst>
      <p:ext uri="{BB962C8B-B14F-4D97-AF65-F5344CB8AC3E}">
        <p14:creationId xmlns:p14="http://schemas.microsoft.com/office/powerpoint/2010/main" val="2791128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09A83E-66D2-4ECD-9ED7-685A9A3F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如何显示点坐标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C3A0836-6121-4764-B8E1-762B44F3A4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  <p:pic>
        <p:nvPicPr>
          <p:cNvPr id="8" name="内容占位符 7" descr="文本&#10;&#10;描述已自动生成">
            <a:extLst>
              <a:ext uri="{FF2B5EF4-FFF2-40B4-BE49-F238E27FC236}">
                <a16:creationId xmlns:a16="http://schemas.microsoft.com/office/drawing/2014/main" xmlns="" id="{BBC9FB92-0017-4681-B093-2BB83658C2D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49" y="1703278"/>
            <a:ext cx="9457101" cy="5043787"/>
          </a:xfrm>
        </p:spPr>
      </p:pic>
    </p:spTree>
    <p:extLst>
      <p:ext uri="{BB962C8B-B14F-4D97-AF65-F5344CB8AC3E}">
        <p14:creationId xmlns:p14="http://schemas.microsoft.com/office/powerpoint/2010/main" val="1308844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09A83E-66D2-4ECD-9ED7-685A9A3F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如何显示点坐标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C3A0836-6121-4764-B8E1-762B44F3A4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185D6DBD-6BAB-4BE2-928E-541ADA3F24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l"/>
            <a:r>
              <a:rPr lang="en-US" altLang="zh-CN" sz="1800" kern="0" dirty="0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HRESULT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6F008A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STDMETHODCALLTYPE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CSignEntity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::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GetElementValue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DISPID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dispID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DWORD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dwCookie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VARIANT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* 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pVarOut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0" dirty="0">
                <a:solidFill>
                  <a:srgbClr val="000000"/>
                </a:solidFill>
                <a:effectLst/>
                <a:ea typeface="新宋体" panose="02010609030101010101" pitchFamily="49" charset="-122"/>
                <a:cs typeface="新宋体" panose="02010609030101010101" pitchFamily="49" charset="-122"/>
              </a:rPr>
              <a:t>这个函数设置</a:t>
            </a:r>
            <a:r>
              <a:rPr lang="en-US" altLang="zh-CN" sz="1800" kern="0" dirty="0">
                <a:solidFill>
                  <a:srgbClr val="000000"/>
                </a:solidFill>
                <a:effectLst/>
                <a:ea typeface="新宋体" panose="02010609030101010101" pitchFamily="49" charset="-122"/>
                <a:cs typeface="新宋体" panose="02010609030101010101" pitchFamily="49" charset="-122"/>
              </a:rPr>
              <a:t>VARIANT</a:t>
            </a:r>
            <a:r>
              <a:rPr lang="zh-CN" altLang="zh-CN" sz="1800" kern="0" dirty="0">
                <a:solidFill>
                  <a:srgbClr val="000000"/>
                </a:solidFill>
                <a:effectLst/>
                <a:ea typeface="新宋体" panose="02010609030101010101" pitchFamily="49" charset="-122"/>
                <a:cs typeface="新宋体" panose="02010609030101010101" pitchFamily="49" charset="-122"/>
              </a:rPr>
              <a:t>在面板显示的值，通过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ea typeface="新宋体" panose="02010609030101010101" pitchFamily="49" charset="-122"/>
                <a:cs typeface="新宋体" panose="02010609030101010101" pitchFamily="49" charset="-122"/>
              </a:rPr>
              <a:t>dwCookie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ea typeface="新宋体" panose="02010609030101010101" pitchFamily="49" charset="-122"/>
                <a:cs typeface="新宋体" panose="02010609030101010101" pitchFamily="49" charset="-122"/>
              </a:rPr>
              <a:t>可以知道当前操作的条目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291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09A83E-66D2-4ECD-9ED7-685A9A3F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如何显示点坐标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C3A0836-6121-4764-B8E1-762B44F3A4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  <p:pic>
        <p:nvPicPr>
          <p:cNvPr id="10" name="内容占位符 9" descr="文本&#10;&#10;描述已自动生成">
            <a:extLst>
              <a:ext uri="{FF2B5EF4-FFF2-40B4-BE49-F238E27FC236}">
                <a16:creationId xmlns:a16="http://schemas.microsoft.com/office/drawing/2014/main" xmlns="" id="{3491D7E7-1D71-47FB-BE78-941D3B71238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518" y="1445772"/>
            <a:ext cx="7106964" cy="5380246"/>
          </a:xfrm>
        </p:spPr>
      </p:pic>
    </p:spTree>
    <p:extLst>
      <p:ext uri="{BB962C8B-B14F-4D97-AF65-F5344CB8AC3E}">
        <p14:creationId xmlns:p14="http://schemas.microsoft.com/office/powerpoint/2010/main" val="1052427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09A83E-66D2-4ECD-9ED7-685A9A3F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如何显示点坐标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C3A0836-6121-4764-B8E1-762B44F3A4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BEAFF499-9236-4653-9E85-ADFA3658CD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l"/>
            <a:r>
              <a:rPr lang="en-US" altLang="zh-CN" sz="1800" kern="0" dirty="0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HRESULT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>
                <a:solidFill>
                  <a:srgbClr val="6F008A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STDMETHODCALLTYPE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CSignEntity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::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SetElementValue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(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DISPID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dispID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DWORD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dwCookie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,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	</a:t>
            </a:r>
            <a:r>
              <a:rPr lang="en-US" altLang="zh-CN" sz="1800" kern="0" dirty="0">
                <a:solidFill>
                  <a:srgbClr val="2B91AF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VARIANT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 </a:t>
            </a:r>
            <a:r>
              <a:rPr lang="en-US" altLang="zh-CN" sz="1800" kern="0" dirty="0" err="1">
                <a:solidFill>
                  <a:srgbClr val="80808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VarIn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新宋体" panose="02010609030101010101" pitchFamily="49" charset="-122"/>
                <a:ea typeface="等线" panose="02010600030101010101" pitchFamily="2" charset="-122"/>
                <a:cs typeface="新宋体" panose="02010609030101010101" pitchFamily="49" charset="-122"/>
              </a:rPr>
              <a:t>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当我们在属性面板修改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VARIANT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类型的参数时，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SetElementValue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会被调用，进行更新操作后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GetElementStrings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和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GetElementValue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新宋体" panose="02010609030101010101" pitchFamily="49" charset="-122"/>
                <a:cs typeface="新宋体" panose="02010609030101010101" pitchFamily="49" charset="-122"/>
              </a:rPr>
              <a:t>也会被调用以刷新显示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853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09A83E-66D2-4ECD-9ED7-685A9A3F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如何显示点坐标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C3A0836-6121-4764-B8E1-762B44F3A4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44048" cy="480131"/>
          </a:xfrm>
        </p:spPr>
        <p:txBody>
          <a:bodyPr/>
          <a:lstStyle/>
          <a:p>
            <a:r>
              <a:rPr lang="zh-CN" altLang="en-US" dirty="0"/>
              <a:t>自定义实体</a:t>
            </a:r>
            <a:r>
              <a:rPr lang="en-US" altLang="zh-CN" dirty="0"/>
              <a:t>OPM</a:t>
            </a:r>
          </a:p>
        </p:txBody>
      </p:sp>
      <p:pic>
        <p:nvPicPr>
          <p:cNvPr id="10" name="内容占位符 9" descr="文本&#10;&#10;描述已自动生成">
            <a:extLst>
              <a:ext uri="{FF2B5EF4-FFF2-40B4-BE49-F238E27FC236}">
                <a16:creationId xmlns:a16="http://schemas.microsoft.com/office/drawing/2014/main" xmlns="" id="{6ABD3EF9-AD84-487A-A39F-4C803B7FE42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94" y="1445772"/>
            <a:ext cx="7519761" cy="5360696"/>
          </a:xfrm>
        </p:spPr>
      </p:pic>
    </p:spTree>
    <p:extLst>
      <p:ext uri="{BB962C8B-B14F-4D97-AF65-F5344CB8AC3E}">
        <p14:creationId xmlns:p14="http://schemas.microsoft.com/office/powerpoint/2010/main" val="161683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BCD8AFC9-6D51-49B3-B42C-BC7F3C9C6D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8447" y="3828660"/>
            <a:ext cx="2133918" cy="1144929"/>
          </a:xfrm>
        </p:spPr>
        <p:txBody>
          <a:bodyPr/>
          <a:lstStyle/>
          <a:p>
            <a:r>
              <a:rPr lang="zh-CN" altLang="en-US" sz="7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谢谢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89371D0-D0FB-4F22-9BE6-8653B33DA5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88453"/>
            <a:ext cx="11636519" cy="1678408"/>
          </a:xfrm>
        </p:spPr>
        <p:txBody>
          <a:bodyPr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作业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:</a:t>
            </a: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给上次作业的自定义实体添加使用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jig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创建的功能，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" panose="020B0500000000000000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让用户选择圆心位置和半径，且实现合理的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OPM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" panose="020B0500000000000000" pitchFamily="34" charset="-122"/>
              </a:rPr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99189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35A0D2-8A65-49FA-836C-ADD963D4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965641"/>
            <a:ext cx="10902950" cy="480131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Jig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0717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自定义实体的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Jig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7B1E6616-A48C-4335-8CF4-CCA5D2911F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5200" y="1820347"/>
            <a:ext cx="10883900" cy="4632325"/>
          </a:xfrm>
        </p:spPr>
        <p:txBody>
          <a:bodyPr/>
          <a:lstStyle/>
          <a:p>
            <a:r>
              <a:rPr lang="zh-CN" altLang="en-US" dirty="0"/>
              <a:t>创建实体时的预览和用户交互操作</a:t>
            </a:r>
            <a:endParaRPr lang="en-US" altLang="zh-CN" dirty="0"/>
          </a:p>
          <a:p>
            <a:r>
              <a:rPr lang="zh-CN" altLang="en-US" dirty="0"/>
              <a:t>不止用于创建自定义实体</a:t>
            </a:r>
            <a:endParaRPr lang="en-US" altLang="zh-CN" dirty="0"/>
          </a:p>
          <a:p>
            <a:r>
              <a:rPr lang="zh-CN" altLang="en-US" dirty="0"/>
              <a:t>创建实体以外的情况也</a:t>
            </a:r>
            <a:r>
              <a:rPr lang="zh-CN" altLang="en-US"/>
              <a:t>能用</a:t>
            </a:r>
            <a:endParaRPr lang="zh-CN" altLang="en-US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xmlns="" id="{1B3D48BB-8B9B-4EB8-8FBC-D32261BB4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29" y="4075026"/>
            <a:ext cx="3193057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2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11AE1E9-9E9C-41AD-8194-91FEDD85E5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0717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自定义实体的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Jig</a:t>
            </a:r>
          </a:p>
        </p:txBody>
      </p:sp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xmlns="" id="{4BF4E692-3DC9-447B-AE8A-2C3DF3482C1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24425901"/>
              </p:ext>
            </p:extLst>
          </p:nvPr>
        </p:nvGraphicFramePr>
        <p:xfrm>
          <a:off x="654050" y="861237"/>
          <a:ext cx="10883900" cy="5885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69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948FA1-C850-49E7-86EF-E1CF352E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A2D7389-BB15-4E33-9161-15C8D0EFE6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mCurrentInputLevel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记录当前输入第几个数据</a:t>
            </a:r>
            <a:endParaRPr lang="en-US" altLang="zh-CN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AcGePoint3dArray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mInputPoints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存储输入的点</a:t>
            </a:r>
            <a:endParaRPr lang="en-US" altLang="zh-CN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SampleCustEnt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mpEntity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要进行拖拽预览的实体</a:t>
            </a:r>
            <a:endParaRPr lang="en-US" altLang="zh-CN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DragStatus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sampler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;</a:t>
            </a:r>
            <a:endParaRPr lang="en-US" altLang="zh-CN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Adesk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update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;</a:t>
            </a:r>
            <a:endParaRPr lang="en-US" altLang="zh-CN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向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CAD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返回要拖拽预览的实体，被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CAD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调用</a:t>
            </a:r>
            <a:endParaRPr lang="en-US" altLang="zh-CN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altLang="zh-CN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JigSample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AcDbEntity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*)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mpEntity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C07F0B5-1D24-428D-BD5D-7AC16205CC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0717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自定义实体的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Jig</a:t>
            </a:r>
          </a:p>
        </p:txBody>
      </p:sp>
    </p:spTree>
    <p:extLst>
      <p:ext uri="{BB962C8B-B14F-4D97-AF65-F5344CB8AC3E}">
        <p14:creationId xmlns:p14="http://schemas.microsoft.com/office/powerpoint/2010/main" val="90894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948FA1-C850-49E7-86EF-E1CF352E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A2D7389-BB15-4E33-9161-15C8D0EFE6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取第一点：</a:t>
            </a:r>
            <a:endParaRPr lang="en-US" altLang="zh-CN" dirty="0"/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AcGePoint3d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newPnt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AcEdJig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DragStatus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acquirePoint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newPnt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让用户输入点，鼠标移动或在命令行输入坐标后会返回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AcEdJig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kNormal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newPnt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isEqualTo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mInputPoints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mCurrentInputLevel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AcEdJig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kNoChange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如果获取的点与当前（即上一次获取的点）一样，则返回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kNoChange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，这样就不会调用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update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mInputPoints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mCurrentInputLevel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newPnt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更新当前的点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C07F0B5-1D24-428D-BD5D-7AC16205CC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0717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自定义实体的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Jig</a:t>
            </a:r>
          </a:p>
        </p:txBody>
      </p:sp>
    </p:spTree>
    <p:extLst>
      <p:ext uri="{BB962C8B-B14F-4D97-AF65-F5344CB8AC3E}">
        <p14:creationId xmlns:p14="http://schemas.microsoft.com/office/powerpoint/2010/main" val="82867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948FA1-C850-49E7-86EF-E1CF352E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A2D7389-BB15-4E33-9161-15C8D0EFE6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取第二点：</a:t>
            </a:r>
            <a:endParaRPr lang="en-US" altLang="zh-CN" dirty="0"/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AcGePoint3d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oldPnt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mInputPoints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mCurrentInputLevel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altLang="zh-CN" sz="1800" dirty="0">
                <a:solidFill>
                  <a:srgbClr val="A000A0"/>
                </a:solidFill>
                <a:latin typeface="Consolas" panose="020B0609020204030204" pitchFamily="49" charset="0"/>
              </a:rPr>
              <a:t>AcGePoint3d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newPnt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altLang="zh-CN" sz="1800" dirty="0" err="1">
                <a:solidFill>
                  <a:srgbClr val="A000A0"/>
                </a:solidFill>
                <a:latin typeface="Consolas" panose="020B0609020204030204" pitchFamily="49" charset="0"/>
              </a:rPr>
              <a:t>AcEdJig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DragStatus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acquirePoint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newPnt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oldPnt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C07F0B5-1D24-428D-BD5D-7AC16205CC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0717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自定义实体的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Jig</a:t>
            </a:r>
          </a:p>
        </p:txBody>
      </p:sp>
    </p:spTree>
    <p:extLst>
      <p:ext uri="{BB962C8B-B14F-4D97-AF65-F5344CB8AC3E}">
        <p14:creationId xmlns:p14="http://schemas.microsoft.com/office/powerpoint/2010/main" val="308195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948FA1-C850-49E7-86EF-E1CF352E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A2D7389-BB15-4E33-9161-15C8D0EFE6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update()</a:t>
            </a:r>
            <a:r>
              <a:rPr lang="zh-CN" altLang="en-US" dirty="0"/>
              <a:t>中更新实体：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mCurrentInputLevel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+1 ) {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第一次输入获取的是中心点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mpEntity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setCenter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mInputPoints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mCurrentInputLevel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第二次输入获取的是半径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mpEntity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setRadius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mInputPoints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mCurrentInputLevel</a:t>
            </a:r>
            <a:r>
              <a:rPr lang="en-US" altLang="zh-CN" sz="18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880000"/>
                </a:solidFill>
                <a:latin typeface="Consolas" panose="020B0609020204030204" pitchFamily="49" charset="0"/>
              </a:rPr>
              <a:t>distanceTo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80"/>
                </a:solidFill>
                <a:latin typeface="Consolas" panose="020B0609020204030204" pitchFamily="49" charset="0"/>
              </a:rPr>
              <a:t>mpEntity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880000"/>
                </a:solidFill>
                <a:latin typeface="Consolas" panose="020B0609020204030204" pitchFamily="49" charset="0"/>
              </a:rPr>
              <a:t>center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())) ;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 default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C07F0B5-1D24-428D-BD5D-7AC16205CC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200" y="110935"/>
            <a:ext cx="2807179" cy="480131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自定义实体的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Jig</a:t>
            </a:r>
          </a:p>
        </p:txBody>
      </p:sp>
    </p:spTree>
    <p:extLst>
      <p:ext uri="{BB962C8B-B14F-4D97-AF65-F5344CB8AC3E}">
        <p14:creationId xmlns:p14="http://schemas.microsoft.com/office/powerpoint/2010/main" val="230955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Trebuchet MS"/>
        <a:ea typeface="微软雅黑"/>
        <a:cs typeface=""/>
      </a:majorFont>
      <a:minorFont>
        <a:latin typeface="Trebuchet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中望PPT</Template>
  <TotalTime>8944</TotalTime>
  <Words>1332</Words>
  <Application>Microsoft Office PowerPoint</Application>
  <PresentationFormat>宽屏</PresentationFormat>
  <Paragraphs>233</Paragraphs>
  <Slides>38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等线</vt:lpstr>
      <vt:lpstr>思源黑体</vt:lpstr>
      <vt:lpstr>微软雅黑</vt:lpstr>
      <vt:lpstr>新宋体</vt:lpstr>
      <vt:lpstr>Arial</vt:lpstr>
      <vt:lpstr>Consolas</vt:lpstr>
      <vt:lpstr>Times New Roman</vt:lpstr>
      <vt:lpstr>Trebuchet MS</vt:lpstr>
      <vt:lpstr>Wingdings</vt:lpstr>
      <vt:lpstr>Office 主题​​</vt:lpstr>
      <vt:lpstr>PowerPoint 演示文稿</vt:lpstr>
      <vt:lpstr>PowerPoint 演示文稿</vt:lpstr>
      <vt:lpstr>自定义实体的Jig</vt:lpstr>
      <vt:lpstr>什么是Jig</vt:lpstr>
      <vt:lpstr>PowerPoint 演示文稿</vt:lpstr>
      <vt:lpstr>代码分析</vt:lpstr>
      <vt:lpstr>代码分析</vt:lpstr>
      <vt:lpstr>代码分析</vt:lpstr>
      <vt:lpstr>代码分析</vt:lpstr>
      <vt:lpstr>在jig过程中显示动态标注</vt:lpstr>
      <vt:lpstr>在jig过程中显示动态标注</vt:lpstr>
      <vt:lpstr>dimData</vt:lpstr>
      <vt:lpstr>dimData</vt:lpstr>
      <vt:lpstr>setDimValue</vt:lpstr>
      <vt:lpstr>在update中更新标注</vt:lpstr>
      <vt:lpstr>自定义实体OPM</vt:lpstr>
      <vt:lpstr>什么是OPM</vt:lpstr>
      <vt:lpstr>什么是OPM</vt:lpstr>
      <vt:lpstr>如何实现OPM</vt:lpstr>
      <vt:lpstr>如何实现OPM</vt:lpstr>
      <vt:lpstr>如何实现OPM</vt:lpstr>
      <vt:lpstr>如何实现OPM</vt:lpstr>
      <vt:lpstr>如何实现OPM</vt:lpstr>
      <vt:lpstr>如何实现OPM</vt:lpstr>
      <vt:lpstr>如何实现OPM</vt:lpstr>
      <vt:lpstr>如何实现OPM</vt:lpstr>
      <vt:lpstr>如何实现OPM</vt:lpstr>
      <vt:lpstr>如何实现OPM</vt:lpstr>
      <vt:lpstr>如何实现OPM</vt:lpstr>
      <vt:lpstr>内部流程</vt:lpstr>
      <vt:lpstr>如何显示点坐标</vt:lpstr>
      <vt:lpstr>如何显示点坐标</vt:lpstr>
      <vt:lpstr>如何显示点坐标</vt:lpstr>
      <vt:lpstr>如何显示点坐标</vt:lpstr>
      <vt:lpstr>如何显示点坐标</vt:lpstr>
      <vt:lpstr>如何显示点坐标</vt:lpstr>
      <vt:lpstr>如何显示点坐标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Tung</dc:creator>
  <cp:lastModifiedBy>pc</cp:lastModifiedBy>
  <cp:revision>988</cp:revision>
  <dcterms:created xsi:type="dcterms:W3CDTF">2020-11-10T06:02:07Z</dcterms:created>
  <dcterms:modified xsi:type="dcterms:W3CDTF">2021-06-17T07:20:27Z</dcterms:modified>
</cp:coreProperties>
</file>