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12" r:id="rId2"/>
    <p:sldId id="262" r:id="rId3"/>
    <p:sldId id="307" r:id="rId4"/>
    <p:sldId id="313" r:id="rId5"/>
    <p:sldId id="357" r:id="rId6"/>
    <p:sldId id="359" r:id="rId7"/>
    <p:sldId id="358" r:id="rId8"/>
    <p:sldId id="360" r:id="rId9"/>
    <p:sldId id="362" r:id="rId10"/>
    <p:sldId id="372" r:id="rId11"/>
    <p:sldId id="317" r:id="rId12"/>
    <p:sldId id="356" r:id="rId13"/>
    <p:sldId id="364" r:id="rId14"/>
    <p:sldId id="363" r:id="rId15"/>
    <p:sldId id="365" r:id="rId16"/>
    <p:sldId id="367" r:id="rId17"/>
    <p:sldId id="366" r:id="rId18"/>
    <p:sldId id="368" r:id="rId19"/>
    <p:sldId id="369" r:id="rId20"/>
    <p:sldId id="370" r:id="rId21"/>
    <p:sldId id="371" r:id="rId22"/>
    <p:sldId id="261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 userDrawn="1">
          <p15:clr>
            <a:srgbClr val="A4A3A4"/>
          </p15:clr>
        </p15:guide>
        <p15:guide id="3" orient="horz" pos="2137" userDrawn="1">
          <p15:clr>
            <a:srgbClr val="A4A3A4"/>
          </p15:clr>
        </p15:guide>
        <p15:guide id="4" orient="horz" pos="142" userDrawn="1">
          <p15:clr>
            <a:srgbClr val="A4A3A4"/>
          </p15:clr>
        </p15:guide>
        <p15:guide id="5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3FED"/>
    <a:srgbClr val="892B85"/>
    <a:srgbClr val="FFA729"/>
    <a:srgbClr val="75D3FF"/>
    <a:srgbClr val="A4E5FF"/>
    <a:srgbClr val="333333"/>
    <a:srgbClr val="0167ED"/>
    <a:srgbClr val="0163EA"/>
    <a:srgbClr val="00A4FB"/>
    <a:srgbClr val="00A4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383" autoAdjust="0"/>
  </p:normalViewPr>
  <p:slideViewPr>
    <p:cSldViewPr snapToGrid="0" showGuides="1">
      <p:cViewPr varScale="1">
        <p:scale>
          <a:sx n="72" d="100"/>
          <a:sy n="72" d="100"/>
        </p:scale>
        <p:origin x="1056" y="62"/>
      </p:cViewPr>
      <p:guideLst>
        <p:guide orient="horz" pos="300"/>
        <p:guide orient="horz" pos="2137"/>
        <p:guide orient="horz" pos="14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841A92-05E7-4238-95AA-94B74D05D8C5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743C40D-3352-4D0E-BDCD-EAFE2C73CB45}">
      <dgm:prSet phldrT="[文本]"/>
      <dgm:spPr/>
      <dgm:t>
        <a:bodyPr/>
        <a:lstStyle/>
        <a:p>
          <a:r>
            <a:rPr lang="zh-CN" altLang="en-US" dirty="0"/>
            <a:t>对象打开</a:t>
          </a:r>
        </a:p>
      </dgm:t>
    </dgm:pt>
    <dgm:pt modelId="{31797A97-D8CB-4A4A-A290-603C6751BDAD}" type="parTrans" cxnId="{797BA690-4A55-4D97-B1F2-0D7F73BBB8AA}">
      <dgm:prSet/>
      <dgm:spPr/>
      <dgm:t>
        <a:bodyPr/>
        <a:lstStyle/>
        <a:p>
          <a:endParaRPr lang="zh-CN" altLang="en-US"/>
        </a:p>
      </dgm:t>
    </dgm:pt>
    <dgm:pt modelId="{0FE15A06-EB05-4F33-ACAF-DD51382643DE}" type="sibTrans" cxnId="{797BA690-4A55-4D97-B1F2-0D7F73BBB8AA}">
      <dgm:prSet/>
      <dgm:spPr/>
      <dgm:t>
        <a:bodyPr/>
        <a:lstStyle/>
        <a:p>
          <a:endParaRPr lang="zh-CN" altLang="en-US"/>
        </a:p>
      </dgm:t>
    </dgm:pt>
    <dgm:pt modelId="{54020B73-4E87-475A-B9DF-0617236F41B0}">
      <dgm:prSet phldrT="[文本]"/>
      <dgm:spPr/>
      <dgm:t>
        <a:bodyPr/>
        <a:lstStyle/>
        <a:p>
          <a:r>
            <a:rPr lang="zh-CN" altLang="en-US" dirty="0"/>
            <a:t>创建对象</a:t>
          </a:r>
          <a:r>
            <a:rPr lang="en-US" altLang="zh-CN" dirty="0"/>
            <a:t>undo</a:t>
          </a:r>
          <a:r>
            <a:rPr lang="zh-CN" altLang="en-US" dirty="0"/>
            <a:t>文件</a:t>
          </a:r>
        </a:p>
      </dgm:t>
    </dgm:pt>
    <dgm:pt modelId="{5C8C0ABD-C437-4CED-8547-437F0AEE0EA0}" type="parTrans" cxnId="{B17276B3-C99C-420F-B88F-8656FBDC1116}">
      <dgm:prSet/>
      <dgm:spPr/>
      <dgm:t>
        <a:bodyPr/>
        <a:lstStyle/>
        <a:p>
          <a:endParaRPr lang="zh-CN" altLang="en-US"/>
        </a:p>
      </dgm:t>
    </dgm:pt>
    <dgm:pt modelId="{7E2D60C4-0A4E-4B13-A86E-6C389AB3BC01}" type="sibTrans" cxnId="{B17276B3-C99C-420F-B88F-8656FBDC1116}">
      <dgm:prSet/>
      <dgm:spPr/>
      <dgm:t>
        <a:bodyPr/>
        <a:lstStyle/>
        <a:p>
          <a:endParaRPr lang="zh-CN" altLang="en-US"/>
        </a:p>
      </dgm:t>
    </dgm:pt>
    <dgm:pt modelId="{D66B52B3-7C2C-4AA2-B6C8-A0C01729E8A5}">
      <dgm:prSet phldrT="[文本]"/>
      <dgm:spPr/>
      <dgm:t>
        <a:bodyPr/>
        <a:lstStyle/>
        <a:p>
          <a:r>
            <a:rPr lang="zh-CN" altLang="en-US" dirty="0"/>
            <a:t>对象修改</a:t>
          </a:r>
        </a:p>
      </dgm:t>
    </dgm:pt>
    <dgm:pt modelId="{FB7E915C-B9EF-44FC-A1AD-C6B1F3B20DE8}" type="parTrans" cxnId="{D91C46DD-D86A-438B-BA4A-07C151D172AE}">
      <dgm:prSet/>
      <dgm:spPr/>
      <dgm:t>
        <a:bodyPr/>
        <a:lstStyle/>
        <a:p>
          <a:endParaRPr lang="zh-CN" altLang="en-US"/>
        </a:p>
      </dgm:t>
    </dgm:pt>
    <dgm:pt modelId="{83CCB7BB-67D3-4B65-9D78-CBE789535202}" type="sibTrans" cxnId="{D91C46DD-D86A-438B-BA4A-07C151D172AE}">
      <dgm:prSet/>
      <dgm:spPr/>
      <dgm:t>
        <a:bodyPr/>
        <a:lstStyle/>
        <a:p>
          <a:endParaRPr lang="zh-CN" altLang="en-US"/>
        </a:p>
      </dgm:t>
    </dgm:pt>
    <dgm:pt modelId="{22892421-E2FE-4026-816D-6F214D06ACAA}">
      <dgm:prSet phldrT="[文本]"/>
      <dgm:spPr/>
      <dgm:t>
        <a:bodyPr/>
        <a:lstStyle/>
        <a:p>
          <a:r>
            <a:rPr lang="zh-CN" altLang="en-US" dirty="0"/>
            <a:t>导出旧数据备份到</a:t>
          </a:r>
          <a:r>
            <a:rPr lang="en-US" altLang="zh-CN" dirty="0"/>
            <a:t>undo</a:t>
          </a:r>
          <a:r>
            <a:rPr lang="zh-CN" altLang="en-US" dirty="0"/>
            <a:t>文件</a:t>
          </a:r>
        </a:p>
      </dgm:t>
    </dgm:pt>
    <dgm:pt modelId="{26BA220C-6030-483F-9F62-E79E2AC6DFC7}" type="parTrans" cxnId="{4DAD9E9E-FB98-4EB2-B027-EB192F390F42}">
      <dgm:prSet/>
      <dgm:spPr/>
      <dgm:t>
        <a:bodyPr/>
        <a:lstStyle/>
        <a:p>
          <a:endParaRPr lang="zh-CN" altLang="en-US"/>
        </a:p>
      </dgm:t>
    </dgm:pt>
    <dgm:pt modelId="{1512F86B-27AB-4322-B6E4-63A5A3E2A31C}" type="sibTrans" cxnId="{4DAD9E9E-FB98-4EB2-B027-EB192F390F42}">
      <dgm:prSet/>
      <dgm:spPr/>
      <dgm:t>
        <a:bodyPr/>
        <a:lstStyle/>
        <a:p>
          <a:endParaRPr lang="zh-CN" altLang="en-US"/>
        </a:p>
      </dgm:t>
    </dgm:pt>
    <dgm:pt modelId="{DACF6133-C425-4A4D-97F2-68705E1FA429}">
      <dgm:prSet phldrT="[文本]"/>
      <dgm:spPr/>
      <dgm:t>
        <a:bodyPr/>
        <a:lstStyle/>
        <a:p>
          <a:r>
            <a:rPr lang="zh-CN" altLang="en-US" dirty="0"/>
            <a:t>对象关闭</a:t>
          </a:r>
        </a:p>
      </dgm:t>
    </dgm:pt>
    <dgm:pt modelId="{09D05526-7AD5-4570-9A2F-D3B81B6CF5FE}" type="parTrans" cxnId="{9DBCAFB5-B0E1-4008-B08F-1BDACBB3CAF1}">
      <dgm:prSet/>
      <dgm:spPr/>
      <dgm:t>
        <a:bodyPr/>
        <a:lstStyle/>
        <a:p>
          <a:endParaRPr lang="zh-CN" altLang="en-US"/>
        </a:p>
      </dgm:t>
    </dgm:pt>
    <dgm:pt modelId="{F382165F-4884-4E8A-8206-ED15C3B6BF2C}" type="sibTrans" cxnId="{9DBCAFB5-B0E1-4008-B08F-1BDACBB3CAF1}">
      <dgm:prSet/>
      <dgm:spPr/>
      <dgm:t>
        <a:bodyPr/>
        <a:lstStyle/>
        <a:p>
          <a:endParaRPr lang="zh-CN" altLang="en-US"/>
        </a:p>
      </dgm:t>
    </dgm:pt>
    <dgm:pt modelId="{32DAD87A-EAA4-4260-AF46-06EF96B25CF9}">
      <dgm:prSet phldrT="[文本]"/>
      <dgm:spPr/>
      <dgm:t>
        <a:bodyPr/>
        <a:lstStyle/>
        <a:p>
          <a:r>
            <a:rPr lang="zh-CN" altLang="en-US" dirty="0"/>
            <a:t>对象</a:t>
          </a:r>
          <a:r>
            <a:rPr lang="en-US" altLang="zh-CN" dirty="0"/>
            <a:t>undo</a:t>
          </a:r>
          <a:r>
            <a:rPr lang="zh-CN" altLang="en-US" dirty="0"/>
            <a:t>文件合并到全局</a:t>
          </a:r>
          <a:r>
            <a:rPr lang="en-US" altLang="zh-CN" dirty="0"/>
            <a:t>undo</a:t>
          </a:r>
          <a:r>
            <a:rPr lang="zh-CN" altLang="en-US" dirty="0"/>
            <a:t>文件</a:t>
          </a:r>
        </a:p>
      </dgm:t>
    </dgm:pt>
    <dgm:pt modelId="{2029FEF4-7E15-4079-9669-D060E391C225}" type="parTrans" cxnId="{492AB957-B784-4C55-982B-0554D6D721C2}">
      <dgm:prSet/>
      <dgm:spPr/>
      <dgm:t>
        <a:bodyPr/>
        <a:lstStyle/>
        <a:p>
          <a:endParaRPr lang="zh-CN" altLang="en-US"/>
        </a:p>
      </dgm:t>
    </dgm:pt>
    <dgm:pt modelId="{A8562CC1-6F6B-42D1-B9AD-80EE9E372A92}" type="sibTrans" cxnId="{492AB957-B784-4C55-982B-0554D6D721C2}">
      <dgm:prSet/>
      <dgm:spPr/>
      <dgm:t>
        <a:bodyPr/>
        <a:lstStyle/>
        <a:p>
          <a:endParaRPr lang="zh-CN" altLang="en-US"/>
        </a:p>
      </dgm:t>
    </dgm:pt>
    <dgm:pt modelId="{B46E3952-AAC5-448D-AE8B-CC854CF2B572}">
      <dgm:prSet phldrT="[文本]"/>
      <dgm:spPr/>
      <dgm:t>
        <a:bodyPr/>
        <a:lstStyle/>
        <a:p>
          <a:r>
            <a:rPr lang="zh-CN" altLang="en-US" dirty="0"/>
            <a:t>对象取消修改</a:t>
          </a:r>
        </a:p>
      </dgm:t>
    </dgm:pt>
    <dgm:pt modelId="{8B8146D4-7BF3-43FD-BD30-DB60FFEE41E8}" type="parTrans" cxnId="{060B08A1-A9F4-4926-ACC5-409C55790C3E}">
      <dgm:prSet/>
      <dgm:spPr/>
      <dgm:t>
        <a:bodyPr/>
        <a:lstStyle/>
        <a:p>
          <a:endParaRPr lang="zh-CN" altLang="en-US"/>
        </a:p>
      </dgm:t>
    </dgm:pt>
    <dgm:pt modelId="{80C46DAD-5BC0-43B4-85CD-424E1E829736}" type="sibTrans" cxnId="{060B08A1-A9F4-4926-ACC5-409C55790C3E}">
      <dgm:prSet/>
      <dgm:spPr/>
      <dgm:t>
        <a:bodyPr/>
        <a:lstStyle/>
        <a:p>
          <a:endParaRPr lang="zh-CN" altLang="en-US"/>
        </a:p>
      </dgm:t>
    </dgm:pt>
    <dgm:pt modelId="{0260BFB3-E657-4361-8416-5A82146688E6}">
      <dgm:prSet phldrT="[文本]"/>
      <dgm:spPr/>
      <dgm:t>
        <a:bodyPr/>
        <a:lstStyle/>
        <a:p>
          <a:r>
            <a:rPr lang="zh-CN" altLang="en-US" dirty="0"/>
            <a:t>用对象</a:t>
          </a:r>
          <a:r>
            <a:rPr lang="en-US" altLang="zh-CN" dirty="0"/>
            <a:t>undo</a:t>
          </a:r>
          <a:r>
            <a:rPr lang="zh-CN" altLang="en-US" dirty="0"/>
            <a:t>文件还原对象</a:t>
          </a:r>
        </a:p>
      </dgm:t>
    </dgm:pt>
    <dgm:pt modelId="{425412F9-2C89-41D3-BB83-64455987EAD4}" type="parTrans" cxnId="{7BED1847-00B2-45A0-B243-6D4B3B25E332}">
      <dgm:prSet/>
      <dgm:spPr/>
      <dgm:t>
        <a:bodyPr/>
        <a:lstStyle/>
        <a:p>
          <a:endParaRPr lang="zh-CN" altLang="en-US"/>
        </a:p>
      </dgm:t>
    </dgm:pt>
    <dgm:pt modelId="{4CFB326F-0B7B-4F75-8D2C-1F42C650066E}" type="sibTrans" cxnId="{7BED1847-00B2-45A0-B243-6D4B3B25E332}">
      <dgm:prSet/>
      <dgm:spPr/>
      <dgm:t>
        <a:bodyPr/>
        <a:lstStyle/>
        <a:p>
          <a:endParaRPr lang="zh-CN" altLang="en-US"/>
        </a:p>
      </dgm:t>
    </dgm:pt>
    <dgm:pt modelId="{13E51C1B-AD8D-4E00-AA27-98EF33BB9728}" type="pres">
      <dgm:prSet presAssocID="{E8841A92-05E7-4238-95AA-94B74D05D8C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FABD60C-AE39-41C3-A3BF-4B0F39B5CCD7}" type="pres">
      <dgm:prSet presAssocID="{D743C40D-3352-4D0E-BDCD-EAFE2C73CB45}" presName="root1" presStyleCnt="0"/>
      <dgm:spPr/>
    </dgm:pt>
    <dgm:pt modelId="{069FA074-8705-478D-94B3-C6981DFD02C5}" type="pres">
      <dgm:prSet presAssocID="{D743C40D-3352-4D0E-BDCD-EAFE2C73CB45}" presName="LevelOneTextNode" presStyleLbl="node0" presStyleIdx="0" presStyleCnt="1">
        <dgm:presLayoutVars>
          <dgm:chPref val="3"/>
        </dgm:presLayoutVars>
      </dgm:prSet>
      <dgm:spPr/>
    </dgm:pt>
    <dgm:pt modelId="{43A16E78-8AE5-433D-AF7D-661B759BA0CA}" type="pres">
      <dgm:prSet presAssocID="{D743C40D-3352-4D0E-BDCD-EAFE2C73CB45}" presName="level2hierChild" presStyleCnt="0"/>
      <dgm:spPr/>
    </dgm:pt>
    <dgm:pt modelId="{DBB7A14E-718E-4280-ACA2-FB7F6F5623C0}" type="pres">
      <dgm:prSet presAssocID="{5C8C0ABD-C437-4CED-8547-437F0AEE0EA0}" presName="conn2-1" presStyleLbl="parChTrans1D2" presStyleIdx="0" presStyleCnt="1"/>
      <dgm:spPr/>
    </dgm:pt>
    <dgm:pt modelId="{B5C1AA62-3A7E-448D-9A15-29DFEDBBB77D}" type="pres">
      <dgm:prSet presAssocID="{5C8C0ABD-C437-4CED-8547-437F0AEE0EA0}" presName="connTx" presStyleLbl="parChTrans1D2" presStyleIdx="0" presStyleCnt="1"/>
      <dgm:spPr/>
    </dgm:pt>
    <dgm:pt modelId="{364C1EE0-AA57-4E9F-9B05-EEBABCFD309E}" type="pres">
      <dgm:prSet presAssocID="{54020B73-4E87-475A-B9DF-0617236F41B0}" presName="root2" presStyleCnt="0"/>
      <dgm:spPr/>
    </dgm:pt>
    <dgm:pt modelId="{214C6043-1BD5-4A3F-855F-04CF7712337D}" type="pres">
      <dgm:prSet presAssocID="{54020B73-4E87-475A-B9DF-0617236F41B0}" presName="LevelTwoTextNode" presStyleLbl="node2" presStyleIdx="0" presStyleCnt="1">
        <dgm:presLayoutVars>
          <dgm:chPref val="3"/>
        </dgm:presLayoutVars>
      </dgm:prSet>
      <dgm:spPr/>
    </dgm:pt>
    <dgm:pt modelId="{75E18647-49B3-42F0-880A-A99030AD88AA}" type="pres">
      <dgm:prSet presAssocID="{54020B73-4E87-475A-B9DF-0617236F41B0}" presName="level3hierChild" presStyleCnt="0"/>
      <dgm:spPr/>
    </dgm:pt>
    <dgm:pt modelId="{8875695E-7688-43D1-88FB-FF1DAF13B8B9}" type="pres">
      <dgm:prSet presAssocID="{FB7E915C-B9EF-44FC-A1AD-C6B1F3B20DE8}" presName="conn2-1" presStyleLbl="parChTrans1D3" presStyleIdx="0" presStyleCnt="1"/>
      <dgm:spPr/>
    </dgm:pt>
    <dgm:pt modelId="{82890FC1-CF5A-4D6C-90E5-42696EB9E606}" type="pres">
      <dgm:prSet presAssocID="{FB7E915C-B9EF-44FC-A1AD-C6B1F3B20DE8}" presName="connTx" presStyleLbl="parChTrans1D3" presStyleIdx="0" presStyleCnt="1"/>
      <dgm:spPr/>
    </dgm:pt>
    <dgm:pt modelId="{51DE5233-E0D5-4CA2-8F6C-9976C98E357E}" type="pres">
      <dgm:prSet presAssocID="{D66B52B3-7C2C-4AA2-B6C8-A0C01729E8A5}" presName="root2" presStyleCnt="0"/>
      <dgm:spPr/>
    </dgm:pt>
    <dgm:pt modelId="{0BE5A628-4FD8-47CC-952A-A03094FE6A22}" type="pres">
      <dgm:prSet presAssocID="{D66B52B3-7C2C-4AA2-B6C8-A0C01729E8A5}" presName="LevelTwoTextNode" presStyleLbl="node3" presStyleIdx="0" presStyleCnt="1">
        <dgm:presLayoutVars>
          <dgm:chPref val="3"/>
        </dgm:presLayoutVars>
      </dgm:prSet>
      <dgm:spPr/>
    </dgm:pt>
    <dgm:pt modelId="{E9FA2943-75B7-4064-875D-E96B2CA29134}" type="pres">
      <dgm:prSet presAssocID="{D66B52B3-7C2C-4AA2-B6C8-A0C01729E8A5}" presName="level3hierChild" presStyleCnt="0"/>
      <dgm:spPr/>
    </dgm:pt>
    <dgm:pt modelId="{1E3EB3CC-993C-4913-A85E-747D2248B2E9}" type="pres">
      <dgm:prSet presAssocID="{26BA220C-6030-483F-9F62-E79E2AC6DFC7}" presName="conn2-1" presStyleLbl="parChTrans1D4" presStyleIdx="0" presStyleCnt="5"/>
      <dgm:spPr/>
    </dgm:pt>
    <dgm:pt modelId="{C880AC25-40B9-4CD3-B94D-8AAEC2D65FC4}" type="pres">
      <dgm:prSet presAssocID="{26BA220C-6030-483F-9F62-E79E2AC6DFC7}" presName="connTx" presStyleLbl="parChTrans1D4" presStyleIdx="0" presStyleCnt="5"/>
      <dgm:spPr/>
    </dgm:pt>
    <dgm:pt modelId="{6D96FDCD-5824-4E72-8CAE-322F4258F3DE}" type="pres">
      <dgm:prSet presAssocID="{22892421-E2FE-4026-816D-6F214D06ACAA}" presName="root2" presStyleCnt="0"/>
      <dgm:spPr/>
    </dgm:pt>
    <dgm:pt modelId="{EB02ABB8-0740-4D39-A875-C69E58FE116F}" type="pres">
      <dgm:prSet presAssocID="{22892421-E2FE-4026-816D-6F214D06ACAA}" presName="LevelTwoTextNode" presStyleLbl="node4" presStyleIdx="0" presStyleCnt="5">
        <dgm:presLayoutVars>
          <dgm:chPref val="3"/>
        </dgm:presLayoutVars>
      </dgm:prSet>
      <dgm:spPr/>
    </dgm:pt>
    <dgm:pt modelId="{A5931437-6DD7-4A2B-B726-26CEDA5B8171}" type="pres">
      <dgm:prSet presAssocID="{22892421-E2FE-4026-816D-6F214D06ACAA}" presName="level3hierChild" presStyleCnt="0"/>
      <dgm:spPr/>
    </dgm:pt>
    <dgm:pt modelId="{9EA838D2-FE86-445A-9158-F6AF901D0A21}" type="pres">
      <dgm:prSet presAssocID="{09D05526-7AD5-4570-9A2F-D3B81B6CF5FE}" presName="conn2-1" presStyleLbl="parChTrans1D4" presStyleIdx="1" presStyleCnt="5"/>
      <dgm:spPr/>
    </dgm:pt>
    <dgm:pt modelId="{3820BB38-9943-4DF4-8474-EED9BBBDB6B2}" type="pres">
      <dgm:prSet presAssocID="{09D05526-7AD5-4570-9A2F-D3B81B6CF5FE}" presName="connTx" presStyleLbl="parChTrans1D4" presStyleIdx="1" presStyleCnt="5"/>
      <dgm:spPr/>
    </dgm:pt>
    <dgm:pt modelId="{863D9151-CF15-449A-998F-F875EB212108}" type="pres">
      <dgm:prSet presAssocID="{DACF6133-C425-4A4D-97F2-68705E1FA429}" presName="root2" presStyleCnt="0"/>
      <dgm:spPr/>
    </dgm:pt>
    <dgm:pt modelId="{86418127-B752-481F-B54F-00AFF3FD9B19}" type="pres">
      <dgm:prSet presAssocID="{DACF6133-C425-4A4D-97F2-68705E1FA429}" presName="LevelTwoTextNode" presStyleLbl="node4" presStyleIdx="1" presStyleCnt="5">
        <dgm:presLayoutVars>
          <dgm:chPref val="3"/>
        </dgm:presLayoutVars>
      </dgm:prSet>
      <dgm:spPr/>
    </dgm:pt>
    <dgm:pt modelId="{3F52562D-B1E4-40AE-8568-D43481DF5259}" type="pres">
      <dgm:prSet presAssocID="{DACF6133-C425-4A4D-97F2-68705E1FA429}" presName="level3hierChild" presStyleCnt="0"/>
      <dgm:spPr/>
    </dgm:pt>
    <dgm:pt modelId="{03BE51E8-0345-48D1-BA2E-F94DC46225EB}" type="pres">
      <dgm:prSet presAssocID="{2029FEF4-7E15-4079-9669-D060E391C225}" presName="conn2-1" presStyleLbl="parChTrans1D4" presStyleIdx="2" presStyleCnt="5"/>
      <dgm:spPr/>
    </dgm:pt>
    <dgm:pt modelId="{36275D27-ED4C-4900-B316-66D66FB862D8}" type="pres">
      <dgm:prSet presAssocID="{2029FEF4-7E15-4079-9669-D060E391C225}" presName="connTx" presStyleLbl="parChTrans1D4" presStyleIdx="2" presStyleCnt="5"/>
      <dgm:spPr/>
    </dgm:pt>
    <dgm:pt modelId="{AB94C39C-82C5-45B4-BFEB-F2D2CAC9DDB7}" type="pres">
      <dgm:prSet presAssocID="{32DAD87A-EAA4-4260-AF46-06EF96B25CF9}" presName="root2" presStyleCnt="0"/>
      <dgm:spPr/>
    </dgm:pt>
    <dgm:pt modelId="{62AC3705-90ED-473C-BBAF-9D3C90C6083A}" type="pres">
      <dgm:prSet presAssocID="{32DAD87A-EAA4-4260-AF46-06EF96B25CF9}" presName="LevelTwoTextNode" presStyleLbl="node4" presStyleIdx="2" presStyleCnt="5">
        <dgm:presLayoutVars>
          <dgm:chPref val="3"/>
        </dgm:presLayoutVars>
      </dgm:prSet>
      <dgm:spPr/>
    </dgm:pt>
    <dgm:pt modelId="{77C7F485-4AD9-41E8-B494-158D0DB3299D}" type="pres">
      <dgm:prSet presAssocID="{32DAD87A-EAA4-4260-AF46-06EF96B25CF9}" presName="level3hierChild" presStyleCnt="0"/>
      <dgm:spPr/>
    </dgm:pt>
    <dgm:pt modelId="{38431E05-1841-4BF5-9D6D-E77DA5D51751}" type="pres">
      <dgm:prSet presAssocID="{8B8146D4-7BF3-43FD-BD30-DB60FFEE41E8}" presName="conn2-1" presStyleLbl="parChTrans1D4" presStyleIdx="3" presStyleCnt="5"/>
      <dgm:spPr/>
    </dgm:pt>
    <dgm:pt modelId="{8C7F3D92-BA59-419D-874D-740C3E86254A}" type="pres">
      <dgm:prSet presAssocID="{8B8146D4-7BF3-43FD-BD30-DB60FFEE41E8}" presName="connTx" presStyleLbl="parChTrans1D4" presStyleIdx="3" presStyleCnt="5"/>
      <dgm:spPr/>
    </dgm:pt>
    <dgm:pt modelId="{850D67C4-3130-482C-87C8-3D06B331575F}" type="pres">
      <dgm:prSet presAssocID="{B46E3952-AAC5-448D-AE8B-CC854CF2B572}" presName="root2" presStyleCnt="0"/>
      <dgm:spPr/>
    </dgm:pt>
    <dgm:pt modelId="{3C321CA3-133A-4DE1-ADAA-C2653470149E}" type="pres">
      <dgm:prSet presAssocID="{B46E3952-AAC5-448D-AE8B-CC854CF2B572}" presName="LevelTwoTextNode" presStyleLbl="node4" presStyleIdx="3" presStyleCnt="5">
        <dgm:presLayoutVars>
          <dgm:chPref val="3"/>
        </dgm:presLayoutVars>
      </dgm:prSet>
      <dgm:spPr/>
    </dgm:pt>
    <dgm:pt modelId="{47811F13-63E1-4948-87DA-FD8267F54ADD}" type="pres">
      <dgm:prSet presAssocID="{B46E3952-AAC5-448D-AE8B-CC854CF2B572}" presName="level3hierChild" presStyleCnt="0"/>
      <dgm:spPr/>
    </dgm:pt>
    <dgm:pt modelId="{BDC05759-941F-4730-BB5F-D71FDC1ADF83}" type="pres">
      <dgm:prSet presAssocID="{425412F9-2C89-41D3-BB83-64455987EAD4}" presName="conn2-1" presStyleLbl="parChTrans1D4" presStyleIdx="4" presStyleCnt="5"/>
      <dgm:spPr/>
    </dgm:pt>
    <dgm:pt modelId="{473D030C-40F8-4EAF-A379-B9C02359BDA3}" type="pres">
      <dgm:prSet presAssocID="{425412F9-2C89-41D3-BB83-64455987EAD4}" presName="connTx" presStyleLbl="parChTrans1D4" presStyleIdx="4" presStyleCnt="5"/>
      <dgm:spPr/>
    </dgm:pt>
    <dgm:pt modelId="{A14D2FDD-2C9A-4970-B87A-E586698C20D5}" type="pres">
      <dgm:prSet presAssocID="{0260BFB3-E657-4361-8416-5A82146688E6}" presName="root2" presStyleCnt="0"/>
      <dgm:spPr/>
    </dgm:pt>
    <dgm:pt modelId="{D71CE4B4-54B6-41C7-8C8A-76CD9A36F2B5}" type="pres">
      <dgm:prSet presAssocID="{0260BFB3-E657-4361-8416-5A82146688E6}" presName="LevelTwoTextNode" presStyleLbl="node4" presStyleIdx="4" presStyleCnt="5">
        <dgm:presLayoutVars>
          <dgm:chPref val="3"/>
        </dgm:presLayoutVars>
      </dgm:prSet>
      <dgm:spPr/>
    </dgm:pt>
    <dgm:pt modelId="{4CF14ECE-1D2E-42CA-A15F-7084F74F03B5}" type="pres">
      <dgm:prSet presAssocID="{0260BFB3-E657-4361-8416-5A82146688E6}" presName="level3hierChild" presStyleCnt="0"/>
      <dgm:spPr/>
    </dgm:pt>
  </dgm:ptLst>
  <dgm:cxnLst>
    <dgm:cxn modelId="{96ADCD09-F291-4C76-A5F5-D8EAE5291E78}" type="presOf" srcId="{425412F9-2C89-41D3-BB83-64455987EAD4}" destId="{473D030C-40F8-4EAF-A379-B9C02359BDA3}" srcOrd="1" destOrd="0" presId="urn:microsoft.com/office/officeart/2005/8/layout/hierarchy2"/>
    <dgm:cxn modelId="{AD5CD519-539B-494B-8BFB-6F4D2FB75971}" type="presOf" srcId="{2029FEF4-7E15-4079-9669-D060E391C225}" destId="{36275D27-ED4C-4900-B316-66D66FB862D8}" srcOrd="1" destOrd="0" presId="urn:microsoft.com/office/officeart/2005/8/layout/hierarchy2"/>
    <dgm:cxn modelId="{B1A9B320-B873-4F83-9BCB-D7E2A531E4D8}" type="presOf" srcId="{0260BFB3-E657-4361-8416-5A82146688E6}" destId="{D71CE4B4-54B6-41C7-8C8A-76CD9A36F2B5}" srcOrd="0" destOrd="0" presId="urn:microsoft.com/office/officeart/2005/8/layout/hierarchy2"/>
    <dgm:cxn modelId="{44493A33-F435-45A9-854E-25ED0D978409}" type="presOf" srcId="{FB7E915C-B9EF-44FC-A1AD-C6B1F3B20DE8}" destId="{8875695E-7688-43D1-88FB-FF1DAF13B8B9}" srcOrd="0" destOrd="0" presId="urn:microsoft.com/office/officeart/2005/8/layout/hierarchy2"/>
    <dgm:cxn modelId="{69B75934-0C24-42FF-A202-FBD31E4E9755}" type="presOf" srcId="{FB7E915C-B9EF-44FC-A1AD-C6B1F3B20DE8}" destId="{82890FC1-CF5A-4D6C-90E5-42696EB9E606}" srcOrd="1" destOrd="0" presId="urn:microsoft.com/office/officeart/2005/8/layout/hierarchy2"/>
    <dgm:cxn modelId="{25E1BF5D-493A-4815-83EF-B4C51A4AD769}" type="presOf" srcId="{5C8C0ABD-C437-4CED-8547-437F0AEE0EA0}" destId="{B5C1AA62-3A7E-448D-9A15-29DFEDBBB77D}" srcOrd="1" destOrd="0" presId="urn:microsoft.com/office/officeart/2005/8/layout/hierarchy2"/>
    <dgm:cxn modelId="{A2869041-F1DF-49F7-86AA-71D94B652246}" type="presOf" srcId="{D743C40D-3352-4D0E-BDCD-EAFE2C73CB45}" destId="{069FA074-8705-478D-94B3-C6981DFD02C5}" srcOrd="0" destOrd="0" presId="urn:microsoft.com/office/officeart/2005/8/layout/hierarchy2"/>
    <dgm:cxn modelId="{7BED1847-00B2-45A0-B243-6D4B3B25E332}" srcId="{B46E3952-AAC5-448D-AE8B-CC854CF2B572}" destId="{0260BFB3-E657-4361-8416-5A82146688E6}" srcOrd="0" destOrd="0" parTransId="{425412F9-2C89-41D3-BB83-64455987EAD4}" sibTransId="{4CFB326F-0B7B-4F75-8D2C-1F42C650066E}"/>
    <dgm:cxn modelId="{19A31B4B-670F-4DFC-9FE8-0BE5AA3275BD}" type="presOf" srcId="{26BA220C-6030-483F-9F62-E79E2AC6DFC7}" destId="{1E3EB3CC-993C-4913-A85E-747D2248B2E9}" srcOrd="0" destOrd="0" presId="urn:microsoft.com/office/officeart/2005/8/layout/hierarchy2"/>
    <dgm:cxn modelId="{D329406D-9CC5-4ECF-AEC9-2EB4AEE87381}" type="presOf" srcId="{425412F9-2C89-41D3-BB83-64455987EAD4}" destId="{BDC05759-941F-4730-BB5F-D71FDC1ADF83}" srcOrd="0" destOrd="0" presId="urn:microsoft.com/office/officeart/2005/8/layout/hierarchy2"/>
    <dgm:cxn modelId="{4FBC9870-A445-47C3-BCB1-CB450DC6A4E1}" type="presOf" srcId="{32DAD87A-EAA4-4260-AF46-06EF96B25CF9}" destId="{62AC3705-90ED-473C-BBAF-9D3C90C6083A}" srcOrd="0" destOrd="0" presId="urn:microsoft.com/office/officeart/2005/8/layout/hierarchy2"/>
    <dgm:cxn modelId="{E0189375-260D-4798-B6FA-9691DC3FB8DC}" type="presOf" srcId="{E8841A92-05E7-4238-95AA-94B74D05D8C5}" destId="{13E51C1B-AD8D-4E00-AA27-98EF33BB9728}" srcOrd="0" destOrd="0" presId="urn:microsoft.com/office/officeart/2005/8/layout/hierarchy2"/>
    <dgm:cxn modelId="{1E346956-D39D-4CD1-BCD0-94EB9733627E}" type="presOf" srcId="{B46E3952-AAC5-448D-AE8B-CC854CF2B572}" destId="{3C321CA3-133A-4DE1-ADAA-C2653470149E}" srcOrd="0" destOrd="0" presId="urn:microsoft.com/office/officeart/2005/8/layout/hierarchy2"/>
    <dgm:cxn modelId="{492AB957-B784-4C55-982B-0554D6D721C2}" srcId="{DACF6133-C425-4A4D-97F2-68705E1FA429}" destId="{32DAD87A-EAA4-4260-AF46-06EF96B25CF9}" srcOrd="0" destOrd="0" parTransId="{2029FEF4-7E15-4079-9669-D060E391C225}" sibTransId="{A8562CC1-6F6B-42D1-B9AD-80EE9E372A92}"/>
    <dgm:cxn modelId="{23846F84-4857-46FB-9FBA-1BEEB4D44FB4}" type="presOf" srcId="{5C8C0ABD-C437-4CED-8547-437F0AEE0EA0}" destId="{DBB7A14E-718E-4280-ACA2-FB7F6F5623C0}" srcOrd="0" destOrd="0" presId="urn:microsoft.com/office/officeart/2005/8/layout/hierarchy2"/>
    <dgm:cxn modelId="{F995798A-CDCD-4CA7-A3F8-9CCB35A64322}" type="presOf" srcId="{09D05526-7AD5-4570-9A2F-D3B81B6CF5FE}" destId="{3820BB38-9943-4DF4-8474-EED9BBBDB6B2}" srcOrd="1" destOrd="0" presId="urn:microsoft.com/office/officeart/2005/8/layout/hierarchy2"/>
    <dgm:cxn modelId="{9712D98A-ABF2-47A6-A6A0-C14CB0B76AE4}" type="presOf" srcId="{DACF6133-C425-4A4D-97F2-68705E1FA429}" destId="{86418127-B752-481F-B54F-00AFF3FD9B19}" srcOrd="0" destOrd="0" presId="urn:microsoft.com/office/officeart/2005/8/layout/hierarchy2"/>
    <dgm:cxn modelId="{797BA690-4A55-4D97-B1F2-0D7F73BBB8AA}" srcId="{E8841A92-05E7-4238-95AA-94B74D05D8C5}" destId="{D743C40D-3352-4D0E-BDCD-EAFE2C73CB45}" srcOrd="0" destOrd="0" parTransId="{31797A97-D8CB-4A4A-A290-603C6751BDAD}" sibTransId="{0FE15A06-EB05-4F33-ACAF-DD51382643DE}"/>
    <dgm:cxn modelId="{F0824598-9D33-435B-83F0-40ACD8CE91C9}" type="presOf" srcId="{8B8146D4-7BF3-43FD-BD30-DB60FFEE41E8}" destId="{38431E05-1841-4BF5-9D6D-E77DA5D51751}" srcOrd="0" destOrd="0" presId="urn:microsoft.com/office/officeart/2005/8/layout/hierarchy2"/>
    <dgm:cxn modelId="{4DAD9E9E-FB98-4EB2-B027-EB192F390F42}" srcId="{D66B52B3-7C2C-4AA2-B6C8-A0C01729E8A5}" destId="{22892421-E2FE-4026-816D-6F214D06ACAA}" srcOrd="0" destOrd="0" parTransId="{26BA220C-6030-483F-9F62-E79E2AC6DFC7}" sibTransId="{1512F86B-27AB-4322-B6E4-63A5A3E2A31C}"/>
    <dgm:cxn modelId="{060B08A1-A9F4-4926-ACC5-409C55790C3E}" srcId="{22892421-E2FE-4026-816D-6F214D06ACAA}" destId="{B46E3952-AAC5-448D-AE8B-CC854CF2B572}" srcOrd="1" destOrd="0" parTransId="{8B8146D4-7BF3-43FD-BD30-DB60FFEE41E8}" sibTransId="{80C46DAD-5BC0-43B4-85CD-424E1E829736}"/>
    <dgm:cxn modelId="{B17276B3-C99C-420F-B88F-8656FBDC1116}" srcId="{D743C40D-3352-4D0E-BDCD-EAFE2C73CB45}" destId="{54020B73-4E87-475A-B9DF-0617236F41B0}" srcOrd="0" destOrd="0" parTransId="{5C8C0ABD-C437-4CED-8547-437F0AEE0EA0}" sibTransId="{7E2D60C4-0A4E-4B13-A86E-6C389AB3BC01}"/>
    <dgm:cxn modelId="{9DBCAFB5-B0E1-4008-B08F-1BDACBB3CAF1}" srcId="{22892421-E2FE-4026-816D-6F214D06ACAA}" destId="{DACF6133-C425-4A4D-97F2-68705E1FA429}" srcOrd="0" destOrd="0" parTransId="{09D05526-7AD5-4570-9A2F-D3B81B6CF5FE}" sibTransId="{F382165F-4884-4E8A-8206-ED15C3B6BF2C}"/>
    <dgm:cxn modelId="{23E858BB-CA7E-4DFD-B003-C33153DB801F}" type="presOf" srcId="{D66B52B3-7C2C-4AA2-B6C8-A0C01729E8A5}" destId="{0BE5A628-4FD8-47CC-952A-A03094FE6A22}" srcOrd="0" destOrd="0" presId="urn:microsoft.com/office/officeart/2005/8/layout/hierarchy2"/>
    <dgm:cxn modelId="{D91C46DD-D86A-438B-BA4A-07C151D172AE}" srcId="{54020B73-4E87-475A-B9DF-0617236F41B0}" destId="{D66B52B3-7C2C-4AA2-B6C8-A0C01729E8A5}" srcOrd="0" destOrd="0" parTransId="{FB7E915C-B9EF-44FC-A1AD-C6B1F3B20DE8}" sibTransId="{83CCB7BB-67D3-4B65-9D78-CBE789535202}"/>
    <dgm:cxn modelId="{51CE2DF1-CFFA-4B27-B4A9-9EFEB20E2B79}" type="presOf" srcId="{54020B73-4E87-475A-B9DF-0617236F41B0}" destId="{214C6043-1BD5-4A3F-855F-04CF7712337D}" srcOrd="0" destOrd="0" presId="urn:microsoft.com/office/officeart/2005/8/layout/hierarchy2"/>
    <dgm:cxn modelId="{8B22D1F7-6670-4034-B1D0-2E6C765BDC81}" type="presOf" srcId="{8B8146D4-7BF3-43FD-BD30-DB60FFEE41E8}" destId="{8C7F3D92-BA59-419D-874D-740C3E86254A}" srcOrd="1" destOrd="0" presId="urn:microsoft.com/office/officeart/2005/8/layout/hierarchy2"/>
    <dgm:cxn modelId="{89C5EFFD-9573-431C-B88E-759A40255BC9}" type="presOf" srcId="{26BA220C-6030-483F-9F62-E79E2AC6DFC7}" destId="{C880AC25-40B9-4CD3-B94D-8AAEC2D65FC4}" srcOrd="1" destOrd="0" presId="urn:microsoft.com/office/officeart/2005/8/layout/hierarchy2"/>
    <dgm:cxn modelId="{2D7504FE-891B-41EF-A9D3-2E0571CEC92B}" type="presOf" srcId="{22892421-E2FE-4026-816D-6F214D06ACAA}" destId="{EB02ABB8-0740-4D39-A875-C69E58FE116F}" srcOrd="0" destOrd="0" presId="urn:microsoft.com/office/officeart/2005/8/layout/hierarchy2"/>
    <dgm:cxn modelId="{5FD0D8FE-D89D-4284-8C66-9BD094698B35}" type="presOf" srcId="{09D05526-7AD5-4570-9A2F-D3B81B6CF5FE}" destId="{9EA838D2-FE86-445A-9158-F6AF901D0A21}" srcOrd="0" destOrd="0" presId="urn:microsoft.com/office/officeart/2005/8/layout/hierarchy2"/>
    <dgm:cxn modelId="{C885E7FF-0C54-4FF8-8781-C81B5EA5CB80}" type="presOf" srcId="{2029FEF4-7E15-4079-9669-D060E391C225}" destId="{03BE51E8-0345-48D1-BA2E-F94DC46225EB}" srcOrd="0" destOrd="0" presId="urn:microsoft.com/office/officeart/2005/8/layout/hierarchy2"/>
    <dgm:cxn modelId="{85A8E034-A2D9-4734-A482-F4444D9A323A}" type="presParOf" srcId="{13E51C1B-AD8D-4E00-AA27-98EF33BB9728}" destId="{3FABD60C-AE39-41C3-A3BF-4B0F39B5CCD7}" srcOrd="0" destOrd="0" presId="urn:microsoft.com/office/officeart/2005/8/layout/hierarchy2"/>
    <dgm:cxn modelId="{0E2CE839-9FD9-4D62-AFCF-A8645B3F5873}" type="presParOf" srcId="{3FABD60C-AE39-41C3-A3BF-4B0F39B5CCD7}" destId="{069FA074-8705-478D-94B3-C6981DFD02C5}" srcOrd="0" destOrd="0" presId="urn:microsoft.com/office/officeart/2005/8/layout/hierarchy2"/>
    <dgm:cxn modelId="{46DBDF2D-11D5-4A86-8EA4-53A483D3EA0C}" type="presParOf" srcId="{3FABD60C-AE39-41C3-A3BF-4B0F39B5CCD7}" destId="{43A16E78-8AE5-433D-AF7D-661B759BA0CA}" srcOrd="1" destOrd="0" presId="urn:microsoft.com/office/officeart/2005/8/layout/hierarchy2"/>
    <dgm:cxn modelId="{C9353FF7-234B-449F-BBDC-ECAB2AAE8FCB}" type="presParOf" srcId="{43A16E78-8AE5-433D-AF7D-661B759BA0CA}" destId="{DBB7A14E-718E-4280-ACA2-FB7F6F5623C0}" srcOrd="0" destOrd="0" presId="urn:microsoft.com/office/officeart/2005/8/layout/hierarchy2"/>
    <dgm:cxn modelId="{204D7DD7-F6B1-4335-BFFC-5B4BC87E65DA}" type="presParOf" srcId="{DBB7A14E-718E-4280-ACA2-FB7F6F5623C0}" destId="{B5C1AA62-3A7E-448D-9A15-29DFEDBBB77D}" srcOrd="0" destOrd="0" presId="urn:microsoft.com/office/officeart/2005/8/layout/hierarchy2"/>
    <dgm:cxn modelId="{25A84FAC-2624-4142-BD4B-3AC6ECBA66C0}" type="presParOf" srcId="{43A16E78-8AE5-433D-AF7D-661B759BA0CA}" destId="{364C1EE0-AA57-4E9F-9B05-EEBABCFD309E}" srcOrd="1" destOrd="0" presId="urn:microsoft.com/office/officeart/2005/8/layout/hierarchy2"/>
    <dgm:cxn modelId="{2D1B5E0F-C9F1-4795-B580-22B68B0547EB}" type="presParOf" srcId="{364C1EE0-AA57-4E9F-9B05-EEBABCFD309E}" destId="{214C6043-1BD5-4A3F-855F-04CF7712337D}" srcOrd="0" destOrd="0" presId="urn:microsoft.com/office/officeart/2005/8/layout/hierarchy2"/>
    <dgm:cxn modelId="{3CBA502D-5AB9-4BCB-934A-6C13060F8352}" type="presParOf" srcId="{364C1EE0-AA57-4E9F-9B05-EEBABCFD309E}" destId="{75E18647-49B3-42F0-880A-A99030AD88AA}" srcOrd="1" destOrd="0" presId="urn:microsoft.com/office/officeart/2005/8/layout/hierarchy2"/>
    <dgm:cxn modelId="{0A0DF654-B46A-4ECC-92F9-03CE84962529}" type="presParOf" srcId="{75E18647-49B3-42F0-880A-A99030AD88AA}" destId="{8875695E-7688-43D1-88FB-FF1DAF13B8B9}" srcOrd="0" destOrd="0" presId="urn:microsoft.com/office/officeart/2005/8/layout/hierarchy2"/>
    <dgm:cxn modelId="{17142BED-508B-4AC0-A37B-0CBC4D7D47DF}" type="presParOf" srcId="{8875695E-7688-43D1-88FB-FF1DAF13B8B9}" destId="{82890FC1-CF5A-4D6C-90E5-42696EB9E606}" srcOrd="0" destOrd="0" presId="urn:microsoft.com/office/officeart/2005/8/layout/hierarchy2"/>
    <dgm:cxn modelId="{608A7A14-D82D-4024-8383-7BD874FE4882}" type="presParOf" srcId="{75E18647-49B3-42F0-880A-A99030AD88AA}" destId="{51DE5233-E0D5-4CA2-8F6C-9976C98E357E}" srcOrd="1" destOrd="0" presId="urn:microsoft.com/office/officeart/2005/8/layout/hierarchy2"/>
    <dgm:cxn modelId="{52F7E004-716F-460F-AE8E-773E00266323}" type="presParOf" srcId="{51DE5233-E0D5-4CA2-8F6C-9976C98E357E}" destId="{0BE5A628-4FD8-47CC-952A-A03094FE6A22}" srcOrd="0" destOrd="0" presId="urn:microsoft.com/office/officeart/2005/8/layout/hierarchy2"/>
    <dgm:cxn modelId="{A61A1C4C-C13A-4498-BF93-8E1950DFE8CC}" type="presParOf" srcId="{51DE5233-E0D5-4CA2-8F6C-9976C98E357E}" destId="{E9FA2943-75B7-4064-875D-E96B2CA29134}" srcOrd="1" destOrd="0" presId="urn:microsoft.com/office/officeart/2005/8/layout/hierarchy2"/>
    <dgm:cxn modelId="{91392BF8-5DA0-440F-B2CA-B0F100CC9FB4}" type="presParOf" srcId="{E9FA2943-75B7-4064-875D-E96B2CA29134}" destId="{1E3EB3CC-993C-4913-A85E-747D2248B2E9}" srcOrd="0" destOrd="0" presId="urn:microsoft.com/office/officeart/2005/8/layout/hierarchy2"/>
    <dgm:cxn modelId="{9E33A139-34F4-4EA5-B8AF-316306AFE833}" type="presParOf" srcId="{1E3EB3CC-993C-4913-A85E-747D2248B2E9}" destId="{C880AC25-40B9-4CD3-B94D-8AAEC2D65FC4}" srcOrd="0" destOrd="0" presId="urn:microsoft.com/office/officeart/2005/8/layout/hierarchy2"/>
    <dgm:cxn modelId="{DCDB9163-4ED8-4006-8F7E-2169368811A1}" type="presParOf" srcId="{E9FA2943-75B7-4064-875D-E96B2CA29134}" destId="{6D96FDCD-5824-4E72-8CAE-322F4258F3DE}" srcOrd="1" destOrd="0" presId="urn:microsoft.com/office/officeart/2005/8/layout/hierarchy2"/>
    <dgm:cxn modelId="{4049DF28-9AF1-4A80-9F2C-C8267DFDD9B1}" type="presParOf" srcId="{6D96FDCD-5824-4E72-8CAE-322F4258F3DE}" destId="{EB02ABB8-0740-4D39-A875-C69E58FE116F}" srcOrd="0" destOrd="0" presId="urn:microsoft.com/office/officeart/2005/8/layout/hierarchy2"/>
    <dgm:cxn modelId="{459D74A3-241E-4E4B-9042-399EA3C77B56}" type="presParOf" srcId="{6D96FDCD-5824-4E72-8CAE-322F4258F3DE}" destId="{A5931437-6DD7-4A2B-B726-26CEDA5B8171}" srcOrd="1" destOrd="0" presId="urn:microsoft.com/office/officeart/2005/8/layout/hierarchy2"/>
    <dgm:cxn modelId="{AD8E84B7-EC29-48C7-9511-A5D22EF54AA5}" type="presParOf" srcId="{A5931437-6DD7-4A2B-B726-26CEDA5B8171}" destId="{9EA838D2-FE86-445A-9158-F6AF901D0A21}" srcOrd="0" destOrd="0" presId="urn:microsoft.com/office/officeart/2005/8/layout/hierarchy2"/>
    <dgm:cxn modelId="{DA737494-3E96-4064-BA69-356DD3DBF4D6}" type="presParOf" srcId="{9EA838D2-FE86-445A-9158-F6AF901D0A21}" destId="{3820BB38-9943-4DF4-8474-EED9BBBDB6B2}" srcOrd="0" destOrd="0" presId="urn:microsoft.com/office/officeart/2005/8/layout/hierarchy2"/>
    <dgm:cxn modelId="{C9AB90DB-34B1-4F69-9AE8-99F0C003C8BE}" type="presParOf" srcId="{A5931437-6DD7-4A2B-B726-26CEDA5B8171}" destId="{863D9151-CF15-449A-998F-F875EB212108}" srcOrd="1" destOrd="0" presId="urn:microsoft.com/office/officeart/2005/8/layout/hierarchy2"/>
    <dgm:cxn modelId="{276EF4CB-5AB6-4253-8263-DACBF73B418E}" type="presParOf" srcId="{863D9151-CF15-449A-998F-F875EB212108}" destId="{86418127-B752-481F-B54F-00AFF3FD9B19}" srcOrd="0" destOrd="0" presId="urn:microsoft.com/office/officeart/2005/8/layout/hierarchy2"/>
    <dgm:cxn modelId="{3E40B937-D112-4CFE-B950-D0AA59839028}" type="presParOf" srcId="{863D9151-CF15-449A-998F-F875EB212108}" destId="{3F52562D-B1E4-40AE-8568-D43481DF5259}" srcOrd="1" destOrd="0" presId="urn:microsoft.com/office/officeart/2005/8/layout/hierarchy2"/>
    <dgm:cxn modelId="{66A2E62A-2396-4C56-A7DC-13DAA999692B}" type="presParOf" srcId="{3F52562D-B1E4-40AE-8568-D43481DF5259}" destId="{03BE51E8-0345-48D1-BA2E-F94DC46225EB}" srcOrd="0" destOrd="0" presId="urn:microsoft.com/office/officeart/2005/8/layout/hierarchy2"/>
    <dgm:cxn modelId="{B881D957-21C4-4665-9440-583B24B1FBF1}" type="presParOf" srcId="{03BE51E8-0345-48D1-BA2E-F94DC46225EB}" destId="{36275D27-ED4C-4900-B316-66D66FB862D8}" srcOrd="0" destOrd="0" presId="urn:microsoft.com/office/officeart/2005/8/layout/hierarchy2"/>
    <dgm:cxn modelId="{C6F5DA65-ED54-4886-9A0C-3076D7B4BCEB}" type="presParOf" srcId="{3F52562D-B1E4-40AE-8568-D43481DF5259}" destId="{AB94C39C-82C5-45B4-BFEB-F2D2CAC9DDB7}" srcOrd="1" destOrd="0" presId="urn:microsoft.com/office/officeart/2005/8/layout/hierarchy2"/>
    <dgm:cxn modelId="{74617D8D-6743-4002-B6AB-271549A47DBC}" type="presParOf" srcId="{AB94C39C-82C5-45B4-BFEB-F2D2CAC9DDB7}" destId="{62AC3705-90ED-473C-BBAF-9D3C90C6083A}" srcOrd="0" destOrd="0" presId="urn:microsoft.com/office/officeart/2005/8/layout/hierarchy2"/>
    <dgm:cxn modelId="{610C822E-5A57-48E4-B53C-E434C1C4FD8D}" type="presParOf" srcId="{AB94C39C-82C5-45B4-BFEB-F2D2CAC9DDB7}" destId="{77C7F485-4AD9-41E8-B494-158D0DB3299D}" srcOrd="1" destOrd="0" presId="urn:microsoft.com/office/officeart/2005/8/layout/hierarchy2"/>
    <dgm:cxn modelId="{B9419F53-1E0B-40C0-B976-F96C218E57B7}" type="presParOf" srcId="{A5931437-6DD7-4A2B-B726-26CEDA5B8171}" destId="{38431E05-1841-4BF5-9D6D-E77DA5D51751}" srcOrd="2" destOrd="0" presId="urn:microsoft.com/office/officeart/2005/8/layout/hierarchy2"/>
    <dgm:cxn modelId="{9FDDD1F7-C7EE-425E-90DC-D0CBF716EC24}" type="presParOf" srcId="{38431E05-1841-4BF5-9D6D-E77DA5D51751}" destId="{8C7F3D92-BA59-419D-874D-740C3E86254A}" srcOrd="0" destOrd="0" presId="urn:microsoft.com/office/officeart/2005/8/layout/hierarchy2"/>
    <dgm:cxn modelId="{F6AFABD7-E2FE-4664-92CF-9B8130280101}" type="presParOf" srcId="{A5931437-6DD7-4A2B-B726-26CEDA5B8171}" destId="{850D67C4-3130-482C-87C8-3D06B331575F}" srcOrd="3" destOrd="0" presId="urn:microsoft.com/office/officeart/2005/8/layout/hierarchy2"/>
    <dgm:cxn modelId="{22ADB865-CAC7-467C-870C-92863132BAAB}" type="presParOf" srcId="{850D67C4-3130-482C-87C8-3D06B331575F}" destId="{3C321CA3-133A-4DE1-ADAA-C2653470149E}" srcOrd="0" destOrd="0" presId="urn:microsoft.com/office/officeart/2005/8/layout/hierarchy2"/>
    <dgm:cxn modelId="{8EE4CFB9-125C-486A-94A7-1FDB4978364E}" type="presParOf" srcId="{850D67C4-3130-482C-87C8-3D06B331575F}" destId="{47811F13-63E1-4948-87DA-FD8267F54ADD}" srcOrd="1" destOrd="0" presId="urn:microsoft.com/office/officeart/2005/8/layout/hierarchy2"/>
    <dgm:cxn modelId="{BF092A97-8D4A-4E58-9DF4-288160CDFEC5}" type="presParOf" srcId="{47811F13-63E1-4948-87DA-FD8267F54ADD}" destId="{BDC05759-941F-4730-BB5F-D71FDC1ADF83}" srcOrd="0" destOrd="0" presId="urn:microsoft.com/office/officeart/2005/8/layout/hierarchy2"/>
    <dgm:cxn modelId="{24919974-9FCC-4678-A48F-EFBB8E6E74F5}" type="presParOf" srcId="{BDC05759-941F-4730-BB5F-D71FDC1ADF83}" destId="{473D030C-40F8-4EAF-A379-B9C02359BDA3}" srcOrd="0" destOrd="0" presId="urn:microsoft.com/office/officeart/2005/8/layout/hierarchy2"/>
    <dgm:cxn modelId="{D0901929-DF7C-4B0B-9BE8-3210CFF5021D}" type="presParOf" srcId="{47811F13-63E1-4948-87DA-FD8267F54ADD}" destId="{A14D2FDD-2C9A-4970-B87A-E586698C20D5}" srcOrd="1" destOrd="0" presId="urn:microsoft.com/office/officeart/2005/8/layout/hierarchy2"/>
    <dgm:cxn modelId="{C857EC8E-CB0E-42CA-AF96-436E971D3B68}" type="presParOf" srcId="{A14D2FDD-2C9A-4970-B87A-E586698C20D5}" destId="{D71CE4B4-54B6-41C7-8C8A-76CD9A36F2B5}" srcOrd="0" destOrd="0" presId="urn:microsoft.com/office/officeart/2005/8/layout/hierarchy2"/>
    <dgm:cxn modelId="{218DF1E8-09FE-4508-B747-8B0FA558327F}" type="presParOf" srcId="{A14D2FDD-2C9A-4970-B87A-E586698C20D5}" destId="{4CF14ECE-1D2E-42CA-A15F-7084F74F03B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D8051D-1525-4D82-9D92-61A5140DADDC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AE6C7B9-402D-4301-B658-22ECBAA8AFA2}">
      <dgm:prSet phldrT="[文本]"/>
      <dgm:spPr/>
      <dgm:t>
        <a:bodyPr/>
        <a:lstStyle/>
        <a:p>
          <a:r>
            <a:rPr lang="zh-CN" altLang="en-US" dirty="0"/>
            <a:t>实体的</a:t>
          </a:r>
          <a:r>
            <a:rPr lang="en-US" altLang="zh-CN" dirty="0" err="1"/>
            <a:t>worlddraw</a:t>
          </a:r>
          <a:r>
            <a:rPr lang="zh-CN" altLang="en-US" dirty="0"/>
            <a:t>被调用</a:t>
          </a:r>
        </a:p>
      </dgm:t>
    </dgm:pt>
    <dgm:pt modelId="{54CBAEC0-D9A9-4DC6-8428-065664526970}" type="parTrans" cxnId="{6D394045-E876-4662-98B1-2ABB7B293A9D}">
      <dgm:prSet/>
      <dgm:spPr/>
      <dgm:t>
        <a:bodyPr/>
        <a:lstStyle/>
        <a:p>
          <a:endParaRPr lang="zh-CN" altLang="en-US"/>
        </a:p>
      </dgm:t>
    </dgm:pt>
    <dgm:pt modelId="{F42FA836-3A41-4BAF-A86C-435D6CD20C86}" type="sibTrans" cxnId="{6D394045-E876-4662-98B1-2ABB7B293A9D}">
      <dgm:prSet/>
      <dgm:spPr/>
      <dgm:t>
        <a:bodyPr/>
        <a:lstStyle/>
        <a:p>
          <a:endParaRPr lang="zh-CN" altLang="en-US"/>
        </a:p>
      </dgm:t>
    </dgm:pt>
    <dgm:pt modelId="{68F3134E-1B68-4100-9684-D48644045F63}" type="asst">
      <dgm:prSet phldrT="[文本]"/>
      <dgm:spPr/>
      <dgm:t>
        <a:bodyPr/>
        <a:lstStyle/>
        <a:p>
          <a:r>
            <a:rPr lang="zh-CN" altLang="en-US" dirty="0"/>
            <a:t>有没有注册</a:t>
          </a:r>
          <a:r>
            <a:rPr lang="en-US" altLang="zh-CN" dirty="0"/>
            <a:t>overrule</a:t>
          </a:r>
          <a:r>
            <a:rPr lang="zh-CN" altLang="en-US" dirty="0"/>
            <a:t>？</a:t>
          </a:r>
        </a:p>
      </dgm:t>
    </dgm:pt>
    <dgm:pt modelId="{9ABBCA75-8BDC-4141-A4D6-D3039CAFC5A4}" type="parTrans" cxnId="{8BE6370D-8129-4104-A9CE-D8DCEF641DF1}">
      <dgm:prSet/>
      <dgm:spPr/>
      <dgm:t>
        <a:bodyPr/>
        <a:lstStyle/>
        <a:p>
          <a:endParaRPr lang="zh-CN" altLang="en-US"/>
        </a:p>
      </dgm:t>
    </dgm:pt>
    <dgm:pt modelId="{EE92DE56-BE15-46BC-97E4-5744356C270E}" type="sibTrans" cxnId="{8BE6370D-8129-4104-A9CE-D8DCEF641DF1}">
      <dgm:prSet/>
      <dgm:spPr/>
      <dgm:t>
        <a:bodyPr/>
        <a:lstStyle/>
        <a:p>
          <a:endParaRPr lang="zh-CN" altLang="en-US"/>
        </a:p>
      </dgm:t>
    </dgm:pt>
    <dgm:pt modelId="{732B106D-2B90-4CE5-A12D-3A8622647336}">
      <dgm:prSet phldrT="[文本]"/>
      <dgm:spPr/>
      <dgm:t>
        <a:bodyPr/>
        <a:lstStyle/>
        <a:p>
          <a:r>
            <a:rPr lang="zh-CN" altLang="en-US" dirty="0"/>
            <a:t>有，调用</a:t>
          </a:r>
          <a:r>
            <a:rPr lang="en-US" altLang="zh-CN" dirty="0"/>
            <a:t>overrule</a:t>
          </a:r>
          <a:r>
            <a:rPr lang="zh-CN" altLang="en-US" dirty="0"/>
            <a:t>的</a:t>
          </a:r>
          <a:r>
            <a:rPr lang="en-US" altLang="zh-CN" dirty="0" err="1"/>
            <a:t>worlddraw</a:t>
          </a:r>
          <a:endParaRPr lang="zh-CN" altLang="en-US" dirty="0"/>
        </a:p>
      </dgm:t>
    </dgm:pt>
    <dgm:pt modelId="{8B3F68EF-B1F0-4A9A-86B9-6DEC20A292AF}" type="parTrans" cxnId="{591DC419-9B55-4668-A4F4-0DB7386F43E5}">
      <dgm:prSet/>
      <dgm:spPr/>
      <dgm:t>
        <a:bodyPr/>
        <a:lstStyle/>
        <a:p>
          <a:endParaRPr lang="zh-CN" altLang="en-US"/>
        </a:p>
      </dgm:t>
    </dgm:pt>
    <dgm:pt modelId="{06D2EE7E-F2D9-4357-BFC1-8FA8DE561A88}" type="sibTrans" cxnId="{591DC419-9B55-4668-A4F4-0DB7386F43E5}">
      <dgm:prSet/>
      <dgm:spPr/>
      <dgm:t>
        <a:bodyPr/>
        <a:lstStyle/>
        <a:p>
          <a:endParaRPr lang="zh-CN" altLang="en-US"/>
        </a:p>
      </dgm:t>
    </dgm:pt>
    <dgm:pt modelId="{3D039F2A-5FE0-4202-9F5B-B05ADC95FD18}">
      <dgm:prSet phldrT="[文本]"/>
      <dgm:spPr/>
      <dgm:t>
        <a:bodyPr/>
        <a:lstStyle/>
        <a:p>
          <a:r>
            <a:rPr lang="zh-CN" altLang="en-US" dirty="0"/>
            <a:t>没有，调用实体的</a:t>
          </a:r>
          <a:r>
            <a:rPr lang="en-US" altLang="zh-CN" dirty="0" err="1"/>
            <a:t>subWorlddraw</a:t>
          </a:r>
          <a:endParaRPr lang="zh-CN" altLang="en-US" dirty="0"/>
        </a:p>
      </dgm:t>
    </dgm:pt>
    <dgm:pt modelId="{9EC14F7A-B93B-48E8-90CC-00A65758A9FF}" type="parTrans" cxnId="{CE137CFA-B1E1-4678-88E8-D66269C67723}">
      <dgm:prSet/>
      <dgm:spPr/>
      <dgm:t>
        <a:bodyPr/>
        <a:lstStyle/>
        <a:p>
          <a:endParaRPr lang="zh-CN" altLang="en-US"/>
        </a:p>
      </dgm:t>
    </dgm:pt>
    <dgm:pt modelId="{05F7893A-2719-410A-A8BE-E7FA3AD86B3B}" type="sibTrans" cxnId="{CE137CFA-B1E1-4678-88E8-D66269C67723}">
      <dgm:prSet/>
      <dgm:spPr/>
      <dgm:t>
        <a:bodyPr/>
        <a:lstStyle/>
        <a:p>
          <a:endParaRPr lang="zh-CN" altLang="en-US"/>
        </a:p>
      </dgm:t>
    </dgm:pt>
    <dgm:pt modelId="{EE1FD35C-6217-4CFF-BD66-F4CA51069208}" type="pres">
      <dgm:prSet presAssocID="{FFD8051D-1525-4D82-9D92-61A5140DADD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E71CF8D-FB63-49D5-852B-5BF000E49EBF}" type="pres">
      <dgm:prSet presAssocID="{1AE6C7B9-402D-4301-B658-22ECBAA8AFA2}" presName="hierRoot1" presStyleCnt="0">
        <dgm:presLayoutVars>
          <dgm:hierBranch val="init"/>
        </dgm:presLayoutVars>
      </dgm:prSet>
      <dgm:spPr/>
    </dgm:pt>
    <dgm:pt modelId="{3A960117-C516-45DA-B8CF-E1BADD69176B}" type="pres">
      <dgm:prSet presAssocID="{1AE6C7B9-402D-4301-B658-22ECBAA8AFA2}" presName="rootComposite1" presStyleCnt="0"/>
      <dgm:spPr/>
    </dgm:pt>
    <dgm:pt modelId="{AA5D6B71-571E-44F8-9487-E8A614D3D05C}" type="pres">
      <dgm:prSet presAssocID="{1AE6C7B9-402D-4301-B658-22ECBAA8AFA2}" presName="rootText1" presStyleLbl="node0" presStyleIdx="0" presStyleCnt="1">
        <dgm:presLayoutVars>
          <dgm:chPref val="3"/>
        </dgm:presLayoutVars>
      </dgm:prSet>
      <dgm:spPr/>
    </dgm:pt>
    <dgm:pt modelId="{85C64AF3-F8AE-42F1-B1E0-E63BEDB59787}" type="pres">
      <dgm:prSet presAssocID="{1AE6C7B9-402D-4301-B658-22ECBAA8AFA2}" presName="rootConnector1" presStyleLbl="node1" presStyleIdx="0" presStyleCnt="0"/>
      <dgm:spPr/>
    </dgm:pt>
    <dgm:pt modelId="{BC5B3094-47BD-475B-9CF7-7122D1754273}" type="pres">
      <dgm:prSet presAssocID="{1AE6C7B9-402D-4301-B658-22ECBAA8AFA2}" presName="hierChild2" presStyleCnt="0"/>
      <dgm:spPr/>
    </dgm:pt>
    <dgm:pt modelId="{3096A4BF-3A9D-4B8F-B2E3-761172DB1BF9}" type="pres">
      <dgm:prSet presAssocID="{8B3F68EF-B1F0-4A9A-86B9-6DEC20A292AF}" presName="Name64" presStyleLbl="parChTrans1D2" presStyleIdx="0" presStyleCnt="3"/>
      <dgm:spPr/>
    </dgm:pt>
    <dgm:pt modelId="{2341E2B8-6627-43EE-8432-901552AA5B31}" type="pres">
      <dgm:prSet presAssocID="{732B106D-2B90-4CE5-A12D-3A8622647336}" presName="hierRoot2" presStyleCnt="0">
        <dgm:presLayoutVars>
          <dgm:hierBranch val="init"/>
        </dgm:presLayoutVars>
      </dgm:prSet>
      <dgm:spPr/>
    </dgm:pt>
    <dgm:pt modelId="{187E9C42-F1A1-4161-9FD1-3EE23AC9EC94}" type="pres">
      <dgm:prSet presAssocID="{732B106D-2B90-4CE5-A12D-3A8622647336}" presName="rootComposite" presStyleCnt="0"/>
      <dgm:spPr/>
    </dgm:pt>
    <dgm:pt modelId="{67DE7091-9A21-4667-AE60-8288C3878B85}" type="pres">
      <dgm:prSet presAssocID="{732B106D-2B90-4CE5-A12D-3A8622647336}" presName="rootText" presStyleLbl="node2" presStyleIdx="0" presStyleCnt="2">
        <dgm:presLayoutVars>
          <dgm:chPref val="3"/>
        </dgm:presLayoutVars>
      </dgm:prSet>
      <dgm:spPr/>
    </dgm:pt>
    <dgm:pt modelId="{2328EE2E-58EE-4C96-8206-11592FBDF537}" type="pres">
      <dgm:prSet presAssocID="{732B106D-2B90-4CE5-A12D-3A8622647336}" presName="rootConnector" presStyleLbl="node2" presStyleIdx="0" presStyleCnt="2"/>
      <dgm:spPr/>
    </dgm:pt>
    <dgm:pt modelId="{456633BC-2609-4C8E-8738-CA7B04A49BB3}" type="pres">
      <dgm:prSet presAssocID="{732B106D-2B90-4CE5-A12D-3A8622647336}" presName="hierChild4" presStyleCnt="0"/>
      <dgm:spPr/>
    </dgm:pt>
    <dgm:pt modelId="{2B1A3B73-B138-4AA7-9AA7-38F150D3F80B}" type="pres">
      <dgm:prSet presAssocID="{732B106D-2B90-4CE5-A12D-3A8622647336}" presName="hierChild5" presStyleCnt="0"/>
      <dgm:spPr/>
    </dgm:pt>
    <dgm:pt modelId="{C3B60F42-AB30-4789-9639-A15B0C66BA3B}" type="pres">
      <dgm:prSet presAssocID="{9EC14F7A-B93B-48E8-90CC-00A65758A9FF}" presName="Name64" presStyleLbl="parChTrans1D2" presStyleIdx="1" presStyleCnt="3"/>
      <dgm:spPr/>
    </dgm:pt>
    <dgm:pt modelId="{B6BC28AD-B7EC-48D6-BE39-F72C5F3B239C}" type="pres">
      <dgm:prSet presAssocID="{3D039F2A-5FE0-4202-9F5B-B05ADC95FD18}" presName="hierRoot2" presStyleCnt="0">
        <dgm:presLayoutVars>
          <dgm:hierBranch val="init"/>
        </dgm:presLayoutVars>
      </dgm:prSet>
      <dgm:spPr/>
    </dgm:pt>
    <dgm:pt modelId="{332F3088-F9AD-4D17-A694-E99D6311AE41}" type="pres">
      <dgm:prSet presAssocID="{3D039F2A-5FE0-4202-9F5B-B05ADC95FD18}" presName="rootComposite" presStyleCnt="0"/>
      <dgm:spPr/>
    </dgm:pt>
    <dgm:pt modelId="{3F433119-FF68-4E49-A615-826CAF6B3449}" type="pres">
      <dgm:prSet presAssocID="{3D039F2A-5FE0-4202-9F5B-B05ADC95FD18}" presName="rootText" presStyleLbl="node2" presStyleIdx="1" presStyleCnt="2">
        <dgm:presLayoutVars>
          <dgm:chPref val="3"/>
        </dgm:presLayoutVars>
      </dgm:prSet>
      <dgm:spPr/>
    </dgm:pt>
    <dgm:pt modelId="{B7F459C4-4B0D-418D-B645-D8A185647582}" type="pres">
      <dgm:prSet presAssocID="{3D039F2A-5FE0-4202-9F5B-B05ADC95FD18}" presName="rootConnector" presStyleLbl="node2" presStyleIdx="1" presStyleCnt="2"/>
      <dgm:spPr/>
    </dgm:pt>
    <dgm:pt modelId="{D95CD04B-4615-40E7-84B5-E4CB3FF1B1D8}" type="pres">
      <dgm:prSet presAssocID="{3D039F2A-5FE0-4202-9F5B-B05ADC95FD18}" presName="hierChild4" presStyleCnt="0"/>
      <dgm:spPr/>
    </dgm:pt>
    <dgm:pt modelId="{7F3D8693-BF69-49EC-BD8C-535143B25F71}" type="pres">
      <dgm:prSet presAssocID="{3D039F2A-5FE0-4202-9F5B-B05ADC95FD18}" presName="hierChild5" presStyleCnt="0"/>
      <dgm:spPr/>
    </dgm:pt>
    <dgm:pt modelId="{D3A123D3-6FC8-4D43-8954-0192BA7FBD91}" type="pres">
      <dgm:prSet presAssocID="{1AE6C7B9-402D-4301-B658-22ECBAA8AFA2}" presName="hierChild3" presStyleCnt="0"/>
      <dgm:spPr/>
    </dgm:pt>
    <dgm:pt modelId="{AE43AFF0-4205-4675-B87D-0FD15FEBF186}" type="pres">
      <dgm:prSet presAssocID="{9ABBCA75-8BDC-4141-A4D6-D3039CAFC5A4}" presName="Name115" presStyleLbl="parChTrans1D2" presStyleIdx="2" presStyleCnt="3"/>
      <dgm:spPr/>
    </dgm:pt>
    <dgm:pt modelId="{305C195E-D778-4814-960C-ADA6FE36CE01}" type="pres">
      <dgm:prSet presAssocID="{68F3134E-1B68-4100-9684-D48644045F63}" presName="hierRoot3" presStyleCnt="0">
        <dgm:presLayoutVars>
          <dgm:hierBranch val="init"/>
        </dgm:presLayoutVars>
      </dgm:prSet>
      <dgm:spPr/>
    </dgm:pt>
    <dgm:pt modelId="{35F765F0-848B-477F-A5C9-4D0BD2F3135D}" type="pres">
      <dgm:prSet presAssocID="{68F3134E-1B68-4100-9684-D48644045F63}" presName="rootComposite3" presStyleCnt="0"/>
      <dgm:spPr/>
    </dgm:pt>
    <dgm:pt modelId="{5D6CEEBE-7225-486A-B709-12B38E8D83C8}" type="pres">
      <dgm:prSet presAssocID="{68F3134E-1B68-4100-9684-D48644045F63}" presName="rootText3" presStyleLbl="asst1" presStyleIdx="0" presStyleCnt="1" custScaleX="116664">
        <dgm:presLayoutVars>
          <dgm:chPref val="3"/>
        </dgm:presLayoutVars>
      </dgm:prSet>
      <dgm:spPr/>
    </dgm:pt>
    <dgm:pt modelId="{6B40A07A-A987-4014-96F0-4AF08D58DFD0}" type="pres">
      <dgm:prSet presAssocID="{68F3134E-1B68-4100-9684-D48644045F63}" presName="rootConnector3" presStyleLbl="asst1" presStyleIdx="0" presStyleCnt="1"/>
      <dgm:spPr/>
    </dgm:pt>
    <dgm:pt modelId="{AEF522F0-69D4-42F9-AE3A-EEB52726C504}" type="pres">
      <dgm:prSet presAssocID="{68F3134E-1B68-4100-9684-D48644045F63}" presName="hierChild6" presStyleCnt="0"/>
      <dgm:spPr/>
    </dgm:pt>
    <dgm:pt modelId="{52B4CFF9-E3EE-4D97-BD1F-F07149437F6C}" type="pres">
      <dgm:prSet presAssocID="{68F3134E-1B68-4100-9684-D48644045F63}" presName="hierChild7" presStyleCnt="0"/>
      <dgm:spPr/>
    </dgm:pt>
  </dgm:ptLst>
  <dgm:cxnLst>
    <dgm:cxn modelId="{68F1F600-E041-4CE9-86FA-DA65A26ACA72}" type="presOf" srcId="{FFD8051D-1525-4D82-9D92-61A5140DADDC}" destId="{EE1FD35C-6217-4CFF-BD66-F4CA51069208}" srcOrd="0" destOrd="0" presId="urn:microsoft.com/office/officeart/2009/3/layout/HorizontalOrganizationChart"/>
    <dgm:cxn modelId="{36072206-A9A5-4553-BE87-7740B8488C45}" type="presOf" srcId="{68F3134E-1B68-4100-9684-D48644045F63}" destId="{5D6CEEBE-7225-486A-B709-12B38E8D83C8}" srcOrd="0" destOrd="0" presId="urn:microsoft.com/office/officeart/2009/3/layout/HorizontalOrganizationChart"/>
    <dgm:cxn modelId="{8BE6370D-8129-4104-A9CE-D8DCEF641DF1}" srcId="{1AE6C7B9-402D-4301-B658-22ECBAA8AFA2}" destId="{68F3134E-1B68-4100-9684-D48644045F63}" srcOrd="0" destOrd="0" parTransId="{9ABBCA75-8BDC-4141-A4D6-D3039CAFC5A4}" sibTransId="{EE92DE56-BE15-46BC-97E4-5744356C270E}"/>
    <dgm:cxn modelId="{591DC419-9B55-4668-A4F4-0DB7386F43E5}" srcId="{1AE6C7B9-402D-4301-B658-22ECBAA8AFA2}" destId="{732B106D-2B90-4CE5-A12D-3A8622647336}" srcOrd="1" destOrd="0" parTransId="{8B3F68EF-B1F0-4A9A-86B9-6DEC20A292AF}" sibTransId="{06D2EE7E-F2D9-4357-BFC1-8FA8DE561A88}"/>
    <dgm:cxn modelId="{A7D9833F-EC17-4433-8425-DB8C7B916E0E}" type="presOf" srcId="{68F3134E-1B68-4100-9684-D48644045F63}" destId="{6B40A07A-A987-4014-96F0-4AF08D58DFD0}" srcOrd="1" destOrd="0" presId="urn:microsoft.com/office/officeart/2009/3/layout/HorizontalOrganizationChart"/>
    <dgm:cxn modelId="{6D394045-E876-4662-98B1-2ABB7B293A9D}" srcId="{FFD8051D-1525-4D82-9D92-61A5140DADDC}" destId="{1AE6C7B9-402D-4301-B658-22ECBAA8AFA2}" srcOrd="0" destOrd="0" parTransId="{54CBAEC0-D9A9-4DC6-8428-065664526970}" sibTransId="{F42FA836-3A41-4BAF-A86C-435D6CD20C86}"/>
    <dgm:cxn modelId="{58487568-73B4-4D7B-93E9-672FAFF75A9F}" type="presOf" srcId="{732B106D-2B90-4CE5-A12D-3A8622647336}" destId="{67DE7091-9A21-4667-AE60-8288C3878B85}" srcOrd="0" destOrd="0" presId="urn:microsoft.com/office/officeart/2009/3/layout/HorizontalOrganizationChart"/>
    <dgm:cxn modelId="{7DD58752-0433-437F-AE86-84DE0F83263E}" type="presOf" srcId="{1AE6C7B9-402D-4301-B658-22ECBAA8AFA2}" destId="{85C64AF3-F8AE-42F1-B1E0-E63BEDB59787}" srcOrd="1" destOrd="0" presId="urn:microsoft.com/office/officeart/2009/3/layout/HorizontalOrganizationChart"/>
    <dgm:cxn modelId="{54AA4979-7A65-46BA-A8C5-257AAB4EA562}" type="presOf" srcId="{8B3F68EF-B1F0-4A9A-86B9-6DEC20A292AF}" destId="{3096A4BF-3A9D-4B8F-B2E3-761172DB1BF9}" srcOrd="0" destOrd="0" presId="urn:microsoft.com/office/officeart/2009/3/layout/HorizontalOrganizationChart"/>
    <dgm:cxn modelId="{3191957A-8EDD-453B-89B3-D3D05BEEEF10}" type="presOf" srcId="{3D039F2A-5FE0-4202-9F5B-B05ADC95FD18}" destId="{3F433119-FF68-4E49-A615-826CAF6B3449}" srcOrd="0" destOrd="0" presId="urn:microsoft.com/office/officeart/2009/3/layout/HorizontalOrganizationChart"/>
    <dgm:cxn modelId="{84756AA0-7AFA-4460-AAF5-EBC723F6E36C}" type="presOf" srcId="{1AE6C7B9-402D-4301-B658-22ECBAA8AFA2}" destId="{AA5D6B71-571E-44F8-9487-E8A614D3D05C}" srcOrd="0" destOrd="0" presId="urn:microsoft.com/office/officeart/2009/3/layout/HorizontalOrganizationChart"/>
    <dgm:cxn modelId="{FACBD8C7-3559-4667-A589-2228454FD155}" type="presOf" srcId="{732B106D-2B90-4CE5-A12D-3A8622647336}" destId="{2328EE2E-58EE-4C96-8206-11592FBDF537}" srcOrd="1" destOrd="0" presId="urn:microsoft.com/office/officeart/2009/3/layout/HorizontalOrganizationChart"/>
    <dgm:cxn modelId="{E021AAE9-D9DE-48E0-87A6-1A53733E7709}" type="presOf" srcId="{3D039F2A-5FE0-4202-9F5B-B05ADC95FD18}" destId="{B7F459C4-4B0D-418D-B645-D8A185647582}" srcOrd="1" destOrd="0" presId="urn:microsoft.com/office/officeart/2009/3/layout/HorizontalOrganizationChart"/>
    <dgm:cxn modelId="{77E21FEF-A6E8-4EE0-BAFB-57FC29900940}" type="presOf" srcId="{9ABBCA75-8BDC-4141-A4D6-D3039CAFC5A4}" destId="{AE43AFF0-4205-4675-B87D-0FD15FEBF186}" srcOrd="0" destOrd="0" presId="urn:microsoft.com/office/officeart/2009/3/layout/HorizontalOrganizationChart"/>
    <dgm:cxn modelId="{607B7CF7-3E9B-4697-9736-F1B79E24E7B9}" type="presOf" srcId="{9EC14F7A-B93B-48E8-90CC-00A65758A9FF}" destId="{C3B60F42-AB30-4789-9639-A15B0C66BA3B}" srcOrd="0" destOrd="0" presId="urn:microsoft.com/office/officeart/2009/3/layout/HorizontalOrganizationChart"/>
    <dgm:cxn modelId="{CE137CFA-B1E1-4678-88E8-D66269C67723}" srcId="{1AE6C7B9-402D-4301-B658-22ECBAA8AFA2}" destId="{3D039F2A-5FE0-4202-9F5B-B05ADC95FD18}" srcOrd="2" destOrd="0" parTransId="{9EC14F7A-B93B-48E8-90CC-00A65758A9FF}" sibTransId="{05F7893A-2719-410A-A8BE-E7FA3AD86B3B}"/>
    <dgm:cxn modelId="{674047CE-0BF3-4F7B-9350-AE078E398A3E}" type="presParOf" srcId="{EE1FD35C-6217-4CFF-BD66-F4CA51069208}" destId="{BE71CF8D-FB63-49D5-852B-5BF000E49EBF}" srcOrd="0" destOrd="0" presId="urn:microsoft.com/office/officeart/2009/3/layout/HorizontalOrganizationChart"/>
    <dgm:cxn modelId="{FE0D7C45-3BF0-4CF8-9609-9C54D9C130BC}" type="presParOf" srcId="{BE71CF8D-FB63-49D5-852B-5BF000E49EBF}" destId="{3A960117-C516-45DA-B8CF-E1BADD69176B}" srcOrd="0" destOrd="0" presId="urn:microsoft.com/office/officeart/2009/3/layout/HorizontalOrganizationChart"/>
    <dgm:cxn modelId="{B8EB2556-7877-4E65-9574-1BE9260E4AB0}" type="presParOf" srcId="{3A960117-C516-45DA-B8CF-E1BADD69176B}" destId="{AA5D6B71-571E-44F8-9487-E8A614D3D05C}" srcOrd="0" destOrd="0" presId="urn:microsoft.com/office/officeart/2009/3/layout/HorizontalOrganizationChart"/>
    <dgm:cxn modelId="{01EC2036-A2F7-430E-819F-63079365A7A8}" type="presParOf" srcId="{3A960117-C516-45DA-B8CF-E1BADD69176B}" destId="{85C64AF3-F8AE-42F1-B1E0-E63BEDB59787}" srcOrd="1" destOrd="0" presId="urn:microsoft.com/office/officeart/2009/3/layout/HorizontalOrganizationChart"/>
    <dgm:cxn modelId="{1C61751C-CDE8-4C49-8A9A-8D1849B68FCE}" type="presParOf" srcId="{BE71CF8D-FB63-49D5-852B-5BF000E49EBF}" destId="{BC5B3094-47BD-475B-9CF7-7122D1754273}" srcOrd="1" destOrd="0" presId="urn:microsoft.com/office/officeart/2009/3/layout/HorizontalOrganizationChart"/>
    <dgm:cxn modelId="{D0399B68-3B95-4C2E-A499-39CBC696BB5C}" type="presParOf" srcId="{BC5B3094-47BD-475B-9CF7-7122D1754273}" destId="{3096A4BF-3A9D-4B8F-B2E3-761172DB1BF9}" srcOrd="0" destOrd="0" presId="urn:microsoft.com/office/officeart/2009/3/layout/HorizontalOrganizationChart"/>
    <dgm:cxn modelId="{179C1B6B-45CD-433B-9984-32FBE21E7F63}" type="presParOf" srcId="{BC5B3094-47BD-475B-9CF7-7122D1754273}" destId="{2341E2B8-6627-43EE-8432-901552AA5B31}" srcOrd="1" destOrd="0" presId="urn:microsoft.com/office/officeart/2009/3/layout/HorizontalOrganizationChart"/>
    <dgm:cxn modelId="{0259BA1B-5A4E-4CE0-9652-FD12F6F010B0}" type="presParOf" srcId="{2341E2B8-6627-43EE-8432-901552AA5B31}" destId="{187E9C42-F1A1-4161-9FD1-3EE23AC9EC94}" srcOrd="0" destOrd="0" presId="urn:microsoft.com/office/officeart/2009/3/layout/HorizontalOrganizationChart"/>
    <dgm:cxn modelId="{7D32CBCE-9BBD-480D-8760-511817E8EDC1}" type="presParOf" srcId="{187E9C42-F1A1-4161-9FD1-3EE23AC9EC94}" destId="{67DE7091-9A21-4667-AE60-8288C3878B85}" srcOrd="0" destOrd="0" presId="urn:microsoft.com/office/officeart/2009/3/layout/HorizontalOrganizationChart"/>
    <dgm:cxn modelId="{07E4DD39-FB62-4AE1-9C38-C594597D9F8E}" type="presParOf" srcId="{187E9C42-F1A1-4161-9FD1-3EE23AC9EC94}" destId="{2328EE2E-58EE-4C96-8206-11592FBDF537}" srcOrd="1" destOrd="0" presId="urn:microsoft.com/office/officeart/2009/3/layout/HorizontalOrganizationChart"/>
    <dgm:cxn modelId="{493FA6A5-AB07-4C83-896F-34E4350D71E8}" type="presParOf" srcId="{2341E2B8-6627-43EE-8432-901552AA5B31}" destId="{456633BC-2609-4C8E-8738-CA7B04A49BB3}" srcOrd="1" destOrd="0" presId="urn:microsoft.com/office/officeart/2009/3/layout/HorizontalOrganizationChart"/>
    <dgm:cxn modelId="{E99E4496-9E92-40B1-B304-733B897D352C}" type="presParOf" srcId="{2341E2B8-6627-43EE-8432-901552AA5B31}" destId="{2B1A3B73-B138-4AA7-9AA7-38F150D3F80B}" srcOrd="2" destOrd="0" presId="urn:microsoft.com/office/officeart/2009/3/layout/HorizontalOrganizationChart"/>
    <dgm:cxn modelId="{779107B6-CF7A-4238-9BAA-94BB8C491DC4}" type="presParOf" srcId="{BC5B3094-47BD-475B-9CF7-7122D1754273}" destId="{C3B60F42-AB30-4789-9639-A15B0C66BA3B}" srcOrd="2" destOrd="0" presId="urn:microsoft.com/office/officeart/2009/3/layout/HorizontalOrganizationChart"/>
    <dgm:cxn modelId="{8BE13128-6630-4BD0-B1D8-341F30036C19}" type="presParOf" srcId="{BC5B3094-47BD-475B-9CF7-7122D1754273}" destId="{B6BC28AD-B7EC-48D6-BE39-F72C5F3B239C}" srcOrd="3" destOrd="0" presId="urn:microsoft.com/office/officeart/2009/3/layout/HorizontalOrganizationChart"/>
    <dgm:cxn modelId="{4C13FF99-18E4-4E43-8B09-A38C29BE2EBF}" type="presParOf" srcId="{B6BC28AD-B7EC-48D6-BE39-F72C5F3B239C}" destId="{332F3088-F9AD-4D17-A694-E99D6311AE41}" srcOrd="0" destOrd="0" presId="urn:microsoft.com/office/officeart/2009/3/layout/HorizontalOrganizationChart"/>
    <dgm:cxn modelId="{9D34544F-3FC2-4209-937B-AEF762B731B9}" type="presParOf" srcId="{332F3088-F9AD-4D17-A694-E99D6311AE41}" destId="{3F433119-FF68-4E49-A615-826CAF6B3449}" srcOrd="0" destOrd="0" presId="urn:microsoft.com/office/officeart/2009/3/layout/HorizontalOrganizationChart"/>
    <dgm:cxn modelId="{4A9B83FD-7E8A-43B8-93F0-253D1BE98978}" type="presParOf" srcId="{332F3088-F9AD-4D17-A694-E99D6311AE41}" destId="{B7F459C4-4B0D-418D-B645-D8A185647582}" srcOrd="1" destOrd="0" presId="urn:microsoft.com/office/officeart/2009/3/layout/HorizontalOrganizationChart"/>
    <dgm:cxn modelId="{E7F7D579-A405-4AAE-93F9-0AE38D116141}" type="presParOf" srcId="{B6BC28AD-B7EC-48D6-BE39-F72C5F3B239C}" destId="{D95CD04B-4615-40E7-84B5-E4CB3FF1B1D8}" srcOrd="1" destOrd="0" presId="urn:microsoft.com/office/officeart/2009/3/layout/HorizontalOrganizationChart"/>
    <dgm:cxn modelId="{B20BD173-C256-416E-AC24-374446756589}" type="presParOf" srcId="{B6BC28AD-B7EC-48D6-BE39-F72C5F3B239C}" destId="{7F3D8693-BF69-49EC-BD8C-535143B25F71}" srcOrd="2" destOrd="0" presId="urn:microsoft.com/office/officeart/2009/3/layout/HorizontalOrganizationChart"/>
    <dgm:cxn modelId="{E2EE8689-4FAF-4A6D-BE9E-01E645FB248E}" type="presParOf" srcId="{BE71CF8D-FB63-49D5-852B-5BF000E49EBF}" destId="{D3A123D3-6FC8-4D43-8954-0192BA7FBD91}" srcOrd="2" destOrd="0" presId="urn:microsoft.com/office/officeart/2009/3/layout/HorizontalOrganizationChart"/>
    <dgm:cxn modelId="{5148CFC4-0754-40F7-AB6F-8B90962D165B}" type="presParOf" srcId="{D3A123D3-6FC8-4D43-8954-0192BA7FBD91}" destId="{AE43AFF0-4205-4675-B87D-0FD15FEBF186}" srcOrd="0" destOrd="0" presId="urn:microsoft.com/office/officeart/2009/3/layout/HorizontalOrganizationChart"/>
    <dgm:cxn modelId="{81AE4E25-812F-44C4-98BC-1062437AB897}" type="presParOf" srcId="{D3A123D3-6FC8-4D43-8954-0192BA7FBD91}" destId="{305C195E-D778-4814-960C-ADA6FE36CE01}" srcOrd="1" destOrd="0" presId="urn:microsoft.com/office/officeart/2009/3/layout/HorizontalOrganizationChart"/>
    <dgm:cxn modelId="{397AA062-8434-4810-B9EB-31E8960E5577}" type="presParOf" srcId="{305C195E-D778-4814-960C-ADA6FE36CE01}" destId="{35F765F0-848B-477F-A5C9-4D0BD2F3135D}" srcOrd="0" destOrd="0" presId="urn:microsoft.com/office/officeart/2009/3/layout/HorizontalOrganizationChart"/>
    <dgm:cxn modelId="{349B247B-78DF-442F-8CB8-024403723944}" type="presParOf" srcId="{35F765F0-848B-477F-A5C9-4D0BD2F3135D}" destId="{5D6CEEBE-7225-486A-B709-12B38E8D83C8}" srcOrd="0" destOrd="0" presId="urn:microsoft.com/office/officeart/2009/3/layout/HorizontalOrganizationChart"/>
    <dgm:cxn modelId="{86D7BA8C-5CDD-486C-B0DC-3988FBA54CB9}" type="presParOf" srcId="{35F765F0-848B-477F-A5C9-4D0BD2F3135D}" destId="{6B40A07A-A987-4014-96F0-4AF08D58DFD0}" srcOrd="1" destOrd="0" presId="urn:microsoft.com/office/officeart/2009/3/layout/HorizontalOrganizationChart"/>
    <dgm:cxn modelId="{9A8A15B6-3C7C-4D09-B50D-5FBA4855B930}" type="presParOf" srcId="{305C195E-D778-4814-960C-ADA6FE36CE01}" destId="{AEF522F0-69D4-42F9-AE3A-EEB52726C504}" srcOrd="1" destOrd="0" presId="urn:microsoft.com/office/officeart/2009/3/layout/HorizontalOrganizationChart"/>
    <dgm:cxn modelId="{E1C40F8F-261D-41F3-8C84-BD16AA04B184}" type="presParOf" srcId="{305C195E-D778-4814-960C-ADA6FE36CE01}" destId="{52B4CFF9-E3EE-4D97-BD1F-F07149437F6C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FA074-8705-478D-94B3-C6981DFD02C5}">
      <dsp:nvSpPr>
        <dsp:cNvPr id="0" name=""/>
        <dsp:cNvSpPr/>
      </dsp:nvSpPr>
      <dsp:spPr>
        <a:xfrm>
          <a:off x="4396" y="1976315"/>
          <a:ext cx="1359388" cy="679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对象打开</a:t>
          </a:r>
        </a:p>
      </dsp:txBody>
      <dsp:txXfrm>
        <a:off x="24304" y="1996223"/>
        <a:ext cx="1319572" cy="639878"/>
      </dsp:txXfrm>
    </dsp:sp>
    <dsp:sp modelId="{DBB7A14E-718E-4280-ACA2-FB7F6F5623C0}">
      <dsp:nvSpPr>
        <dsp:cNvPr id="0" name=""/>
        <dsp:cNvSpPr/>
      </dsp:nvSpPr>
      <dsp:spPr>
        <a:xfrm>
          <a:off x="1363784" y="2302956"/>
          <a:ext cx="543755" cy="26411"/>
        </a:xfrm>
        <a:custGeom>
          <a:avLst/>
          <a:gdLst/>
          <a:ahLst/>
          <a:cxnLst/>
          <a:rect l="0" t="0" r="0" b="0"/>
          <a:pathLst>
            <a:path>
              <a:moveTo>
                <a:pt x="0" y="13205"/>
              </a:moveTo>
              <a:lnTo>
                <a:pt x="543755" y="132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622068" y="2302568"/>
        <a:ext cx="27187" cy="27187"/>
      </dsp:txXfrm>
    </dsp:sp>
    <dsp:sp modelId="{214C6043-1BD5-4A3F-855F-04CF7712337D}">
      <dsp:nvSpPr>
        <dsp:cNvPr id="0" name=""/>
        <dsp:cNvSpPr/>
      </dsp:nvSpPr>
      <dsp:spPr>
        <a:xfrm>
          <a:off x="1907540" y="1976315"/>
          <a:ext cx="1359388" cy="679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创建对象</a:t>
          </a:r>
          <a:r>
            <a:rPr lang="en-US" altLang="zh-CN" sz="1200" kern="1200" dirty="0"/>
            <a:t>undo</a:t>
          </a:r>
          <a:r>
            <a:rPr lang="zh-CN" altLang="en-US" sz="1200" kern="1200" dirty="0"/>
            <a:t>文件</a:t>
          </a:r>
        </a:p>
      </dsp:txBody>
      <dsp:txXfrm>
        <a:off x="1927448" y="1996223"/>
        <a:ext cx="1319572" cy="639878"/>
      </dsp:txXfrm>
    </dsp:sp>
    <dsp:sp modelId="{8875695E-7688-43D1-88FB-FF1DAF13B8B9}">
      <dsp:nvSpPr>
        <dsp:cNvPr id="0" name=""/>
        <dsp:cNvSpPr/>
      </dsp:nvSpPr>
      <dsp:spPr>
        <a:xfrm>
          <a:off x="3266928" y="2302956"/>
          <a:ext cx="543755" cy="26411"/>
        </a:xfrm>
        <a:custGeom>
          <a:avLst/>
          <a:gdLst/>
          <a:ahLst/>
          <a:cxnLst/>
          <a:rect l="0" t="0" r="0" b="0"/>
          <a:pathLst>
            <a:path>
              <a:moveTo>
                <a:pt x="0" y="13205"/>
              </a:moveTo>
              <a:lnTo>
                <a:pt x="543755" y="132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525212" y="2302568"/>
        <a:ext cx="27187" cy="27187"/>
      </dsp:txXfrm>
    </dsp:sp>
    <dsp:sp modelId="{0BE5A628-4FD8-47CC-952A-A03094FE6A22}">
      <dsp:nvSpPr>
        <dsp:cNvPr id="0" name=""/>
        <dsp:cNvSpPr/>
      </dsp:nvSpPr>
      <dsp:spPr>
        <a:xfrm>
          <a:off x="3810683" y="1976315"/>
          <a:ext cx="1359388" cy="679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对象修改</a:t>
          </a:r>
        </a:p>
      </dsp:txBody>
      <dsp:txXfrm>
        <a:off x="3830591" y="1996223"/>
        <a:ext cx="1319572" cy="639878"/>
      </dsp:txXfrm>
    </dsp:sp>
    <dsp:sp modelId="{1E3EB3CC-993C-4913-A85E-747D2248B2E9}">
      <dsp:nvSpPr>
        <dsp:cNvPr id="0" name=""/>
        <dsp:cNvSpPr/>
      </dsp:nvSpPr>
      <dsp:spPr>
        <a:xfrm>
          <a:off x="5170072" y="2302956"/>
          <a:ext cx="543755" cy="26411"/>
        </a:xfrm>
        <a:custGeom>
          <a:avLst/>
          <a:gdLst/>
          <a:ahLst/>
          <a:cxnLst/>
          <a:rect l="0" t="0" r="0" b="0"/>
          <a:pathLst>
            <a:path>
              <a:moveTo>
                <a:pt x="0" y="13205"/>
              </a:moveTo>
              <a:lnTo>
                <a:pt x="543755" y="132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428356" y="2302568"/>
        <a:ext cx="27187" cy="27187"/>
      </dsp:txXfrm>
    </dsp:sp>
    <dsp:sp modelId="{EB02ABB8-0740-4D39-A875-C69E58FE116F}">
      <dsp:nvSpPr>
        <dsp:cNvPr id="0" name=""/>
        <dsp:cNvSpPr/>
      </dsp:nvSpPr>
      <dsp:spPr>
        <a:xfrm>
          <a:off x="5713827" y="1976315"/>
          <a:ext cx="1359388" cy="679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导出旧数据备份到</a:t>
          </a:r>
          <a:r>
            <a:rPr lang="en-US" altLang="zh-CN" sz="1200" kern="1200" dirty="0"/>
            <a:t>undo</a:t>
          </a:r>
          <a:r>
            <a:rPr lang="zh-CN" altLang="en-US" sz="1200" kern="1200" dirty="0"/>
            <a:t>文件</a:t>
          </a:r>
        </a:p>
      </dsp:txBody>
      <dsp:txXfrm>
        <a:off x="5733735" y="1996223"/>
        <a:ext cx="1319572" cy="639878"/>
      </dsp:txXfrm>
    </dsp:sp>
    <dsp:sp modelId="{9EA838D2-FE86-445A-9158-F6AF901D0A21}">
      <dsp:nvSpPr>
        <dsp:cNvPr id="0" name=""/>
        <dsp:cNvSpPr/>
      </dsp:nvSpPr>
      <dsp:spPr>
        <a:xfrm rot="19457599">
          <a:off x="7010275" y="2107544"/>
          <a:ext cx="669636" cy="26411"/>
        </a:xfrm>
        <a:custGeom>
          <a:avLst/>
          <a:gdLst/>
          <a:ahLst/>
          <a:cxnLst/>
          <a:rect l="0" t="0" r="0" b="0"/>
          <a:pathLst>
            <a:path>
              <a:moveTo>
                <a:pt x="0" y="13205"/>
              </a:moveTo>
              <a:lnTo>
                <a:pt x="669636" y="132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328352" y="2104009"/>
        <a:ext cx="33481" cy="33481"/>
      </dsp:txXfrm>
    </dsp:sp>
    <dsp:sp modelId="{86418127-B752-481F-B54F-00AFF3FD9B19}">
      <dsp:nvSpPr>
        <dsp:cNvPr id="0" name=""/>
        <dsp:cNvSpPr/>
      </dsp:nvSpPr>
      <dsp:spPr>
        <a:xfrm>
          <a:off x="7616971" y="1585491"/>
          <a:ext cx="1359388" cy="679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对象关闭</a:t>
          </a:r>
        </a:p>
      </dsp:txBody>
      <dsp:txXfrm>
        <a:off x="7636879" y="1605399"/>
        <a:ext cx="1319572" cy="639878"/>
      </dsp:txXfrm>
    </dsp:sp>
    <dsp:sp modelId="{03BE51E8-0345-48D1-BA2E-F94DC46225EB}">
      <dsp:nvSpPr>
        <dsp:cNvPr id="0" name=""/>
        <dsp:cNvSpPr/>
      </dsp:nvSpPr>
      <dsp:spPr>
        <a:xfrm>
          <a:off x="8976359" y="1912132"/>
          <a:ext cx="543755" cy="26411"/>
        </a:xfrm>
        <a:custGeom>
          <a:avLst/>
          <a:gdLst/>
          <a:ahLst/>
          <a:cxnLst/>
          <a:rect l="0" t="0" r="0" b="0"/>
          <a:pathLst>
            <a:path>
              <a:moveTo>
                <a:pt x="0" y="13205"/>
              </a:moveTo>
              <a:lnTo>
                <a:pt x="543755" y="132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9234643" y="1911744"/>
        <a:ext cx="27187" cy="27187"/>
      </dsp:txXfrm>
    </dsp:sp>
    <dsp:sp modelId="{62AC3705-90ED-473C-BBAF-9D3C90C6083A}">
      <dsp:nvSpPr>
        <dsp:cNvPr id="0" name=""/>
        <dsp:cNvSpPr/>
      </dsp:nvSpPr>
      <dsp:spPr>
        <a:xfrm>
          <a:off x="9520115" y="1585491"/>
          <a:ext cx="1359388" cy="679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对象</a:t>
          </a:r>
          <a:r>
            <a:rPr lang="en-US" altLang="zh-CN" sz="1200" kern="1200" dirty="0"/>
            <a:t>undo</a:t>
          </a:r>
          <a:r>
            <a:rPr lang="zh-CN" altLang="en-US" sz="1200" kern="1200" dirty="0"/>
            <a:t>文件合并到全局</a:t>
          </a:r>
          <a:r>
            <a:rPr lang="en-US" altLang="zh-CN" sz="1200" kern="1200" dirty="0"/>
            <a:t>undo</a:t>
          </a:r>
          <a:r>
            <a:rPr lang="zh-CN" altLang="en-US" sz="1200" kern="1200" dirty="0"/>
            <a:t>文件</a:t>
          </a:r>
        </a:p>
      </dsp:txBody>
      <dsp:txXfrm>
        <a:off x="9540023" y="1605399"/>
        <a:ext cx="1319572" cy="639878"/>
      </dsp:txXfrm>
    </dsp:sp>
    <dsp:sp modelId="{38431E05-1841-4BF5-9D6D-E77DA5D51751}">
      <dsp:nvSpPr>
        <dsp:cNvPr id="0" name=""/>
        <dsp:cNvSpPr/>
      </dsp:nvSpPr>
      <dsp:spPr>
        <a:xfrm rot="2142401">
          <a:off x="7010275" y="2498369"/>
          <a:ext cx="669636" cy="26411"/>
        </a:xfrm>
        <a:custGeom>
          <a:avLst/>
          <a:gdLst/>
          <a:ahLst/>
          <a:cxnLst/>
          <a:rect l="0" t="0" r="0" b="0"/>
          <a:pathLst>
            <a:path>
              <a:moveTo>
                <a:pt x="0" y="13205"/>
              </a:moveTo>
              <a:lnTo>
                <a:pt x="669636" y="132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328352" y="2494833"/>
        <a:ext cx="33481" cy="33481"/>
      </dsp:txXfrm>
    </dsp:sp>
    <dsp:sp modelId="{3C321CA3-133A-4DE1-ADAA-C2653470149E}">
      <dsp:nvSpPr>
        <dsp:cNvPr id="0" name=""/>
        <dsp:cNvSpPr/>
      </dsp:nvSpPr>
      <dsp:spPr>
        <a:xfrm>
          <a:off x="7616971" y="2367139"/>
          <a:ext cx="1359388" cy="679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对象取消修改</a:t>
          </a:r>
        </a:p>
      </dsp:txBody>
      <dsp:txXfrm>
        <a:off x="7636879" y="2387047"/>
        <a:ext cx="1319572" cy="639878"/>
      </dsp:txXfrm>
    </dsp:sp>
    <dsp:sp modelId="{BDC05759-941F-4730-BB5F-D71FDC1ADF83}">
      <dsp:nvSpPr>
        <dsp:cNvPr id="0" name=""/>
        <dsp:cNvSpPr/>
      </dsp:nvSpPr>
      <dsp:spPr>
        <a:xfrm>
          <a:off x="8976359" y="2693781"/>
          <a:ext cx="543755" cy="26411"/>
        </a:xfrm>
        <a:custGeom>
          <a:avLst/>
          <a:gdLst/>
          <a:ahLst/>
          <a:cxnLst/>
          <a:rect l="0" t="0" r="0" b="0"/>
          <a:pathLst>
            <a:path>
              <a:moveTo>
                <a:pt x="0" y="13205"/>
              </a:moveTo>
              <a:lnTo>
                <a:pt x="543755" y="132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9234643" y="2693392"/>
        <a:ext cx="27187" cy="27187"/>
      </dsp:txXfrm>
    </dsp:sp>
    <dsp:sp modelId="{D71CE4B4-54B6-41C7-8C8A-76CD9A36F2B5}">
      <dsp:nvSpPr>
        <dsp:cNvPr id="0" name=""/>
        <dsp:cNvSpPr/>
      </dsp:nvSpPr>
      <dsp:spPr>
        <a:xfrm>
          <a:off x="9520115" y="2367139"/>
          <a:ext cx="1359388" cy="679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用对象</a:t>
          </a:r>
          <a:r>
            <a:rPr lang="en-US" altLang="zh-CN" sz="1200" kern="1200" dirty="0"/>
            <a:t>undo</a:t>
          </a:r>
          <a:r>
            <a:rPr lang="zh-CN" altLang="en-US" sz="1200" kern="1200" dirty="0"/>
            <a:t>文件还原对象</a:t>
          </a:r>
        </a:p>
      </dsp:txBody>
      <dsp:txXfrm>
        <a:off x="9540023" y="2387047"/>
        <a:ext cx="1319572" cy="6398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43AFF0-4205-4675-B87D-0FD15FEBF186}">
      <dsp:nvSpPr>
        <dsp:cNvPr id="0" name=""/>
        <dsp:cNvSpPr/>
      </dsp:nvSpPr>
      <dsp:spPr>
        <a:xfrm>
          <a:off x="2508357" y="2552784"/>
          <a:ext cx="1962042" cy="156548"/>
        </a:xfrm>
        <a:custGeom>
          <a:avLst/>
          <a:gdLst/>
          <a:ahLst/>
          <a:cxnLst/>
          <a:rect l="0" t="0" r="0" b="0"/>
          <a:pathLst>
            <a:path>
              <a:moveTo>
                <a:pt x="0" y="156548"/>
              </a:moveTo>
              <a:lnTo>
                <a:pt x="1962042" y="156548"/>
              </a:lnTo>
              <a:lnTo>
                <a:pt x="196204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B60F42-AB30-4789-9639-A15B0C66BA3B}">
      <dsp:nvSpPr>
        <dsp:cNvPr id="0" name=""/>
        <dsp:cNvSpPr/>
      </dsp:nvSpPr>
      <dsp:spPr>
        <a:xfrm>
          <a:off x="2508357" y="2709333"/>
          <a:ext cx="3924084" cy="5385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73606" y="0"/>
              </a:lnTo>
              <a:lnTo>
                <a:pt x="3673606" y="538527"/>
              </a:lnTo>
              <a:lnTo>
                <a:pt x="3924084" y="5385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96A4BF-3A9D-4B8F-B2E3-761172DB1BF9}">
      <dsp:nvSpPr>
        <dsp:cNvPr id="0" name=""/>
        <dsp:cNvSpPr/>
      </dsp:nvSpPr>
      <dsp:spPr>
        <a:xfrm>
          <a:off x="2508357" y="2170806"/>
          <a:ext cx="3924084" cy="538527"/>
        </a:xfrm>
        <a:custGeom>
          <a:avLst/>
          <a:gdLst/>
          <a:ahLst/>
          <a:cxnLst/>
          <a:rect l="0" t="0" r="0" b="0"/>
          <a:pathLst>
            <a:path>
              <a:moveTo>
                <a:pt x="0" y="538527"/>
              </a:moveTo>
              <a:lnTo>
                <a:pt x="3673606" y="538527"/>
              </a:lnTo>
              <a:lnTo>
                <a:pt x="3673606" y="0"/>
              </a:lnTo>
              <a:lnTo>
                <a:pt x="392408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5D6B71-571E-44F8-9487-E8A614D3D05C}">
      <dsp:nvSpPr>
        <dsp:cNvPr id="0" name=""/>
        <dsp:cNvSpPr/>
      </dsp:nvSpPr>
      <dsp:spPr>
        <a:xfrm>
          <a:off x="3580" y="2327354"/>
          <a:ext cx="2504777" cy="7639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实体的</a:t>
          </a:r>
          <a:r>
            <a:rPr lang="en-US" altLang="zh-CN" sz="1800" kern="1200" dirty="0" err="1"/>
            <a:t>worlddraw</a:t>
          </a:r>
          <a:r>
            <a:rPr lang="zh-CN" altLang="en-US" sz="1800" kern="1200" dirty="0"/>
            <a:t>被调用</a:t>
          </a:r>
        </a:p>
      </dsp:txBody>
      <dsp:txXfrm>
        <a:off x="3580" y="2327354"/>
        <a:ext cx="2504777" cy="763957"/>
      </dsp:txXfrm>
    </dsp:sp>
    <dsp:sp modelId="{67DE7091-9A21-4667-AE60-8288C3878B85}">
      <dsp:nvSpPr>
        <dsp:cNvPr id="0" name=""/>
        <dsp:cNvSpPr/>
      </dsp:nvSpPr>
      <dsp:spPr>
        <a:xfrm>
          <a:off x="6432442" y="1788827"/>
          <a:ext cx="2504777" cy="7639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有，调用</a:t>
          </a:r>
          <a:r>
            <a:rPr lang="en-US" altLang="zh-CN" sz="1800" kern="1200" dirty="0"/>
            <a:t>overrule</a:t>
          </a:r>
          <a:r>
            <a:rPr lang="zh-CN" altLang="en-US" sz="1800" kern="1200" dirty="0"/>
            <a:t>的</a:t>
          </a:r>
          <a:r>
            <a:rPr lang="en-US" altLang="zh-CN" sz="1800" kern="1200" dirty="0" err="1"/>
            <a:t>worlddraw</a:t>
          </a:r>
          <a:endParaRPr lang="zh-CN" altLang="en-US" sz="1800" kern="1200" dirty="0"/>
        </a:p>
      </dsp:txBody>
      <dsp:txXfrm>
        <a:off x="6432442" y="1788827"/>
        <a:ext cx="2504777" cy="763957"/>
      </dsp:txXfrm>
    </dsp:sp>
    <dsp:sp modelId="{3F433119-FF68-4E49-A615-826CAF6B3449}">
      <dsp:nvSpPr>
        <dsp:cNvPr id="0" name=""/>
        <dsp:cNvSpPr/>
      </dsp:nvSpPr>
      <dsp:spPr>
        <a:xfrm>
          <a:off x="6432442" y="2865882"/>
          <a:ext cx="2504777" cy="7639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没有，调用实体的</a:t>
          </a:r>
          <a:r>
            <a:rPr lang="en-US" altLang="zh-CN" sz="1800" kern="1200" dirty="0" err="1"/>
            <a:t>subWorlddraw</a:t>
          </a:r>
          <a:endParaRPr lang="zh-CN" altLang="en-US" sz="1800" kern="1200" dirty="0"/>
        </a:p>
      </dsp:txBody>
      <dsp:txXfrm>
        <a:off x="6432442" y="2865882"/>
        <a:ext cx="2504777" cy="763957"/>
      </dsp:txXfrm>
    </dsp:sp>
    <dsp:sp modelId="{5D6CEEBE-7225-486A-B709-12B38E8D83C8}">
      <dsp:nvSpPr>
        <dsp:cNvPr id="0" name=""/>
        <dsp:cNvSpPr/>
      </dsp:nvSpPr>
      <dsp:spPr>
        <a:xfrm>
          <a:off x="3009313" y="1788827"/>
          <a:ext cx="2922173" cy="7639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有没有注册</a:t>
          </a:r>
          <a:r>
            <a:rPr lang="en-US" altLang="zh-CN" sz="1800" kern="1200" dirty="0"/>
            <a:t>overrule</a:t>
          </a:r>
          <a:r>
            <a:rPr lang="zh-CN" altLang="en-US" sz="1800" kern="1200" dirty="0"/>
            <a:t>？</a:t>
          </a:r>
        </a:p>
      </dsp:txBody>
      <dsp:txXfrm>
        <a:off x="3009313" y="1788827"/>
        <a:ext cx="2922173" cy="763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FB14A-A762-41A3-8012-5EE6E29FE52D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DB747-53A5-4EBB-AC49-8D2D88015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224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B747-53A5-4EBB-AC49-8D2D880154D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234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B747-53A5-4EBB-AC49-8D2D880154D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74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B747-53A5-4EBB-AC49-8D2D880154D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5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B747-53A5-4EBB-AC49-8D2D880154D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15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背景图案&#10;&#10;描述已自动生成">
            <a:extLst>
              <a:ext uri="{FF2B5EF4-FFF2-40B4-BE49-F238E27FC236}">
                <a16:creationId xmlns:a16="http://schemas.microsoft.com/office/drawing/2014/main" id="{BCBF7560-65F6-42AF-A4F5-6513E75A78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C0B7749-7FBF-4A8D-BF00-1586645C5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63" y="2332632"/>
            <a:ext cx="9417963" cy="923330"/>
          </a:xfrm>
        </p:spPr>
        <p:txBody>
          <a:bodyPr wrap="none" anchor="b">
            <a:spAutoFit/>
          </a:bodyPr>
          <a:lstStyle>
            <a:lvl1pPr algn="l">
              <a:defRPr sz="6000" b="1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B2E15E-2C9E-495C-B68E-88AD3DAF1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663" y="3255962"/>
            <a:ext cx="4185761" cy="424732"/>
          </a:xfrm>
        </p:spPr>
        <p:txBody>
          <a:bodyPr wrap="none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67F4D0-C14C-476A-A97C-BAD29ADE4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68464598-B97E-49B7-909D-A29CA4ACF8C4}" type="datetimeFigureOut">
              <a:rPr lang="zh-CN" altLang="en-US" smtClean="0"/>
              <a:pPr/>
              <a:t>2021/5/19</a:t>
            </a:fld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1F89D6-42A7-455B-B1D4-4FE6D9C4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48699A-6D9C-4A88-86C4-49CD5EF3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64D6811E-E723-4A01-9EEE-9A335138E404}" type="slidenum">
              <a:rPr lang="zh-CN" altLang="en-US" smtClean="0"/>
              <a:pPr/>
              <a:t>‹#›</a:t>
            </a:fld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1476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背景图案&#10;&#10;描述已自动生成">
            <a:extLst>
              <a:ext uri="{FF2B5EF4-FFF2-40B4-BE49-F238E27FC236}">
                <a16:creationId xmlns:a16="http://schemas.microsoft.com/office/drawing/2014/main" id="{5CC52A27-45BB-420E-B145-8F2D29B911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2B0BA5-0647-488A-A196-8F0BA9E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64598-B97E-49B7-909D-A29CA4ACF8C4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636E4D-50D7-451D-8EE7-CDF463847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7C3531-BA98-4C5E-B1EE-50D5C167E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811E-E723-4A01-9EEE-9A335138E40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0E75E22-F828-4CBD-86EF-F0FCF1D3E5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05500" y="1674812"/>
            <a:ext cx="4495800" cy="4179888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800100" indent="-3429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 marL="1257300" indent="-3429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 marL="16573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 marL="21145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0605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背景图案&#10;&#10;描述已自动生成">
            <a:extLst>
              <a:ext uri="{FF2B5EF4-FFF2-40B4-BE49-F238E27FC236}">
                <a16:creationId xmlns:a16="http://schemas.microsoft.com/office/drawing/2014/main" id="{34BFDBD7-4D34-4560-9E25-AE01E9DCB5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标题 7">
            <a:extLst>
              <a:ext uri="{FF2B5EF4-FFF2-40B4-BE49-F238E27FC236}">
                <a16:creationId xmlns:a16="http://schemas.microsoft.com/office/drawing/2014/main" id="{FEEF0733-8C6A-4FB9-9177-42242093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5600" y="2692800"/>
            <a:ext cx="6299200" cy="2086725"/>
          </a:xfrm>
        </p:spPr>
        <p:txBody>
          <a:bodyPr>
            <a:spAutoFit/>
          </a:bodyPr>
          <a:lstStyle>
            <a:lvl1pPr>
              <a:defRPr sz="7200" b="1" spc="-3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DF82BE89-7BA7-4170-ACFC-8252EEC27E3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104900" y="2324100"/>
            <a:ext cx="3568700" cy="1003300"/>
          </a:xfrm>
        </p:spPr>
        <p:txBody>
          <a:bodyPr>
            <a:normAutofit/>
          </a:bodyPr>
          <a:lstStyle>
            <a:lvl1pPr>
              <a:buNone/>
              <a:defRPr sz="6600" b="1">
                <a:solidFill>
                  <a:schemeClr val="bg1"/>
                </a:solidFill>
                <a:effectLst>
                  <a:reflection blurRad="6350" stA="60000" endA="900" endPos="60000" dist="60007" dir="5400000" sy="-100000" algn="bl" rotWithShape="0"/>
                </a:effectLst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插入序号</a:t>
            </a:r>
          </a:p>
        </p:txBody>
      </p:sp>
    </p:spTree>
    <p:extLst>
      <p:ext uri="{BB962C8B-B14F-4D97-AF65-F5344CB8AC3E}">
        <p14:creationId xmlns:p14="http://schemas.microsoft.com/office/powerpoint/2010/main" val="86416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形用户界面, 应用程序&#10;&#10;描述已自动生成">
            <a:extLst>
              <a:ext uri="{FF2B5EF4-FFF2-40B4-BE49-F238E27FC236}">
                <a16:creationId xmlns:a16="http://schemas.microsoft.com/office/drawing/2014/main" id="{851E7078-1819-4E20-BD83-D8C140A050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标题 11">
            <a:extLst>
              <a:ext uri="{FF2B5EF4-FFF2-40B4-BE49-F238E27FC236}">
                <a16:creationId xmlns:a16="http://schemas.microsoft.com/office/drawing/2014/main" id="{1EA0C00A-5C42-4A7C-A7BD-81E8550B25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965641"/>
            <a:ext cx="10902950" cy="480131"/>
          </a:xfrm>
        </p:spPr>
        <p:txBody>
          <a:bodyPr wrap="square">
            <a:spAutoFit/>
          </a:bodyPr>
          <a:lstStyle>
            <a:lvl1pPr>
              <a:defRPr sz="2800">
                <a:solidFill>
                  <a:srgbClr val="006BD3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内容标题</a:t>
            </a: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B96BDCCA-D17E-4383-A172-1B0E79D7A8E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54050" y="1835149"/>
            <a:ext cx="10883900" cy="4632325"/>
          </a:xfrm>
        </p:spPr>
        <p:txBody>
          <a:bodyPr>
            <a:normAutofit/>
          </a:bodyPr>
          <a:lstStyle>
            <a:lvl1pPr marL="571500" indent="-571500">
              <a:buFont typeface="Wingdings" panose="05000000000000000000" pitchFamily="2" charset="2"/>
              <a:buChar char="l"/>
              <a:defRPr sz="4000">
                <a:solidFill>
                  <a:srgbClr val="333333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zh-CN" altLang="en-US" dirty="0"/>
              <a:t>文案内容</a:t>
            </a:r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C3D669F4-A296-4908-BBBA-63A1DBF3EE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5200" y="110935"/>
            <a:ext cx="1261884" cy="480131"/>
          </a:xfrm>
        </p:spPr>
        <p:txBody>
          <a:bodyPr wrap="none" anchor="ctr" anchorCtr="0">
            <a:spAutoFit/>
          </a:bodyPr>
          <a:lstStyle>
            <a:lvl1pPr>
              <a:buNone/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zh-CN" altLang="en-US" dirty="0"/>
              <a:t>节标题</a:t>
            </a:r>
          </a:p>
        </p:txBody>
      </p:sp>
    </p:spTree>
    <p:extLst>
      <p:ext uri="{BB962C8B-B14F-4D97-AF65-F5344CB8AC3E}">
        <p14:creationId xmlns:p14="http://schemas.microsoft.com/office/powerpoint/2010/main" val="1330741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感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包含 背景图案&#10;&#10;描述已自动生成">
            <a:extLst>
              <a:ext uri="{FF2B5EF4-FFF2-40B4-BE49-F238E27FC236}">
                <a16:creationId xmlns:a16="http://schemas.microsoft.com/office/drawing/2014/main" id="{E06951C7-A486-40D4-8E32-6B31588384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10BCC44B-3BA3-4132-9940-F0809B864E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3142528"/>
            <a:ext cx="4801314" cy="1338828"/>
          </a:xfrm>
        </p:spPr>
        <p:txBody>
          <a:bodyPr wrap="none" anchor="ctr">
            <a:spAutoFit/>
          </a:bodyPr>
          <a:lstStyle>
            <a:lvl1pPr>
              <a:buNone/>
              <a:defRPr sz="9000" b="1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zh-CN" altLang="en-US" dirty="0"/>
              <a:t>感谢观看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E902EE30-E2DE-490A-AD19-71B7A6880F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6665" y="2393149"/>
            <a:ext cx="1159292" cy="535531"/>
          </a:xfrm>
        </p:spPr>
        <p:txBody>
          <a:bodyPr wrap="none">
            <a:spAutoFit/>
          </a:bodyPr>
          <a:lstStyle>
            <a:lvl1pPr>
              <a:buNone/>
              <a:defRPr sz="3200" spc="6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260325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2E9040-7480-4B76-BBB9-1512CC864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F3E957-4B2E-48E1-8116-04795B328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06EA3B-CA1A-48A4-841F-3F64B98DF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68464598-B97E-49B7-909D-A29CA4ACF8C4}" type="datetimeFigureOut">
              <a:rPr lang="zh-CN" altLang="en-US" smtClean="0"/>
              <a:pPr/>
              <a:t>2021/5/19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07C85D-CB44-4B0C-AD29-5864A8BB5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17AF48-CE96-426D-85FA-BB74C1205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64D6811E-E723-4A01-9EEE-9A335138E4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50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0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488F682E-6876-479D-80B3-441D339E657B}"/>
              </a:ext>
            </a:extLst>
          </p:cNvPr>
          <p:cNvSpPr txBox="1">
            <a:spLocks/>
          </p:cNvSpPr>
          <p:nvPr/>
        </p:nvSpPr>
        <p:spPr>
          <a:xfrm>
            <a:off x="1855994" y="2664289"/>
            <a:ext cx="8480012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6000" b="1" spc="300" dirty="0">
                <a:solidFill>
                  <a:schemeClr val="bg1"/>
                </a:solidFill>
                <a:latin typeface="+mj-ea"/>
                <a:cs typeface="+mn-ea"/>
              </a:rPr>
              <a:t>Undo</a:t>
            </a:r>
            <a:r>
              <a:rPr lang="zh-CN" altLang="en-US" sz="6000" b="1" spc="300" dirty="0">
                <a:solidFill>
                  <a:schemeClr val="bg1"/>
                </a:solidFill>
                <a:latin typeface="+mj-ea"/>
                <a:cs typeface="+mn-ea"/>
              </a:rPr>
              <a:t>与</a:t>
            </a:r>
            <a:r>
              <a:rPr lang="en-US" altLang="zh-CN" sz="6000" b="1" spc="300" dirty="0">
                <a:solidFill>
                  <a:schemeClr val="bg1"/>
                </a:solidFill>
                <a:latin typeface="+mj-ea"/>
                <a:cs typeface="+mn-ea"/>
              </a:rPr>
              <a:t>Overrule</a:t>
            </a:r>
            <a:endParaRPr lang="zh-CN" altLang="en-US" sz="6000" b="1" spc="300" dirty="0">
              <a:solidFill>
                <a:schemeClr val="bg1"/>
              </a:solidFill>
              <a:latin typeface="+mj-ea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5400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9C23C-A8F4-4688-A3CC-5AF5D315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部分</a:t>
            </a:r>
            <a:r>
              <a:rPr lang="en-US" altLang="zh-CN" dirty="0"/>
              <a:t>Undo</a:t>
            </a:r>
            <a:r>
              <a:rPr lang="zh-CN" altLang="en-US" dirty="0"/>
              <a:t>的使用原则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91F88-4407-4B35-A28C-6004880518B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4050" y="1835149"/>
            <a:ext cx="10883900" cy="502285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实体属性很少时不需要用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如果实体会被派生，即使基类很简单也应该考虑用部分</a:t>
            </a:r>
            <a:r>
              <a:rPr lang="en-US" altLang="zh-CN" dirty="0"/>
              <a:t>Undo</a:t>
            </a:r>
          </a:p>
          <a:p>
            <a:pPr>
              <a:lnSpc>
                <a:spcPct val="110000"/>
              </a:lnSpc>
            </a:pPr>
            <a:r>
              <a:rPr lang="zh-CN" altLang="en-US" dirty="0"/>
              <a:t>如果实体属性中包含数组</a:t>
            </a:r>
            <a:r>
              <a:rPr lang="en-US" altLang="zh-CN" dirty="0"/>
              <a:t>/map</a:t>
            </a:r>
            <a:r>
              <a:rPr lang="zh-CN" altLang="en-US" dirty="0"/>
              <a:t>之类的容器，第一步要考虑的不是要不要使用部分</a:t>
            </a:r>
            <a:r>
              <a:rPr lang="en-US" altLang="zh-CN" dirty="0"/>
              <a:t>Undo</a:t>
            </a:r>
            <a:r>
              <a:rPr lang="zh-CN" altLang="en-US" dirty="0"/>
              <a:t>，而是判断这些属性会不会经常修改，不常改变的话应该放到扩展词典里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即使有必要使用部分</a:t>
            </a:r>
            <a:r>
              <a:rPr lang="en-US" altLang="zh-CN" dirty="0"/>
              <a:t>Undo</a:t>
            </a:r>
            <a:r>
              <a:rPr lang="zh-CN" altLang="en-US" dirty="0"/>
              <a:t>，在开发阶段可以先使用自动</a:t>
            </a:r>
            <a:r>
              <a:rPr lang="en-US" altLang="zh-CN" dirty="0"/>
              <a:t>Undo</a:t>
            </a:r>
            <a:r>
              <a:rPr lang="zh-CN" altLang="en-US" dirty="0"/>
              <a:t>，功能实现后再改为部分</a:t>
            </a:r>
            <a:r>
              <a:rPr lang="en-US" altLang="zh-CN" dirty="0"/>
              <a:t>Undo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BCFFF3-DF94-44ED-A17B-1A2A0067509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3284874" cy="480131"/>
          </a:xfrm>
        </p:spPr>
        <p:txBody>
          <a:bodyPr/>
          <a:lstStyle/>
          <a:p>
            <a:r>
              <a:rPr lang="en-US" altLang="zh-CN" dirty="0"/>
              <a:t>Undo</a:t>
            </a:r>
            <a:r>
              <a:rPr lang="zh-CN" altLang="en-US" dirty="0"/>
              <a:t>的原理与实现</a:t>
            </a:r>
          </a:p>
        </p:txBody>
      </p:sp>
    </p:spTree>
    <p:extLst>
      <p:ext uri="{BB962C8B-B14F-4D97-AF65-F5344CB8AC3E}">
        <p14:creationId xmlns:p14="http://schemas.microsoft.com/office/powerpoint/2010/main" val="1322838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5ECBB-0CE0-40B5-82B9-E5D3C5548B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59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PART 02</a:t>
            </a:r>
            <a:endParaRPr lang="zh-CN" altLang="en-US" sz="59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743C7C99-9E99-416F-95E4-DC356F10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1581" y="1782387"/>
            <a:ext cx="6251565" cy="2086725"/>
          </a:xfrm>
        </p:spPr>
        <p:txBody>
          <a:bodyPr/>
          <a:lstStyle/>
          <a:p>
            <a:r>
              <a:rPr lang="en-US" altLang="zh-CN" sz="7200" kern="100" dirty="0">
                <a:latin typeface="+mn-ea"/>
                <a:cs typeface="Times New Roman" panose="02020603050405020304" pitchFamily="18" charset="0"/>
              </a:rPr>
              <a:t>Overrule</a:t>
            </a:r>
            <a:r>
              <a:rPr lang="zh-CN" altLang="en-US" sz="7200" kern="100" dirty="0">
                <a:latin typeface="+mn-ea"/>
                <a:cs typeface="Times New Roman" panose="02020603050405020304" pitchFamily="18" charset="0"/>
              </a:rPr>
              <a:t>及其使用场景</a:t>
            </a:r>
          </a:p>
        </p:txBody>
      </p:sp>
    </p:spTree>
    <p:extLst>
      <p:ext uri="{BB962C8B-B14F-4D97-AF65-F5344CB8AC3E}">
        <p14:creationId xmlns:p14="http://schemas.microsoft.com/office/powerpoint/2010/main" val="4129913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65C8608-812C-4CAA-9ACC-6EED7A0B8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Overrule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BD5C860-2ABB-4F23-8572-ACBCE4B044F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重新定义实体的显示和行为，以显示为例：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EBED090-645C-4B67-9760-FFAED0452F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3819572" cy="480131"/>
          </a:xfrm>
        </p:spPr>
        <p:txBody>
          <a:bodyPr/>
          <a:lstStyle/>
          <a:p>
            <a:r>
              <a:rPr lang="en-US" altLang="zh-CN" dirty="0"/>
              <a:t>Overrule</a:t>
            </a:r>
            <a:r>
              <a:rPr lang="zh-CN" altLang="en-US" dirty="0"/>
              <a:t>及其使用场景</a:t>
            </a: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36DD40A2-9573-4C62-9481-86D1A92B0D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9013150"/>
              </p:ext>
            </p:extLst>
          </p:nvPr>
        </p:nvGraphicFramePr>
        <p:xfrm>
          <a:off x="1625600" y="1436315"/>
          <a:ext cx="89408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4979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65C8608-812C-4CAA-9ACC-6EED7A0B8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定义一个</a:t>
            </a:r>
            <a:r>
              <a:rPr lang="en-US" altLang="zh-CN" dirty="0"/>
              <a:t>Overrule</a:t>
            </a:r>
            <a:r>
              <a:rPr lang="zh-CN" altLang="en-US" dirty="0"/>
              <a:t>类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BD5C860-2ABB-4F23-8572-ACBCE4B044F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4049" y="2006930"/>
            <a:ext cx="11102521" cy="4512623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SampleDrawOverrule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AcGiDrawableOverrule</a:t>
            </a:r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SampleDrawOverrule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{}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~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SampleDrawOverrule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{}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virtual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isApplicable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ZcRxObject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pOverruledSubject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override 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virtual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ZSoft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worldDraw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ZcGiDrawable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pSubject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ZcGiWorldDraw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wd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EBED090-645C-4B67-9760-FFAED0452F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3819572" cy="480131"/>
          </a:xfrm>
        </p:spPr>
        <p:txBody>
          <a:bodyPr/>
          <a:lstStyle/>
          <a:p>
            <a:r>
              <a:rPr lang="en-US" altLang="zh-CN" dirty="0"/>
              <a:t>Overrule</a:t>
            </a:r>
            <a:r>
              <a:rPr lang="zh-CN" altLang="en-US" dirty="0"/>
              <a:t>及其使用场景</a:t>
            </a:r>
          </a:p>
        </p:txBody>
      </p:sp>
    </p:spTree>
    <p:extLst>
      <p:ext uri="{BB962C8B-B14F-4D97-AF65-F5344CB8AC3E}">
        <p14:creationId xmlns:p14="http://schemas.microsoft.com/office/powerpoint/2010/main" val="3404341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65C8608-812C-4CAA-9ACC-6EED7A0B8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注册和注销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BD5C860-2ABB-4F23-8572-ACBCE4B044F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SampleDrawOverrule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g_pSampleOverrule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SampleDrawOverrule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AcRxOverrule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addOverrule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AcDbLine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desc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g_pSampleOverrule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g_pSampleOverrule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AcRxOverrule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removeOverrule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AcDbLine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desc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g_pSampleOverrule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delete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g_pSampleOverrule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g_pSampleOverrule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EBED090-645C-4B67-9760-FFAED0452F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3819572" cy="480131"/>
          </a:xfrm>
        </p:spPr>
        <p:txBody>
          <a:bodyPr/>
          <a:lstStyle/>
          <a:p>
            <a:r>
              <a:rPr lang="en-US" altLang="zh-CN" dirty="0"/>
              <a:t>Overrule</a:t>
            </a:r>
            <a:r>
              <a:rPr lang="zh-CN" altLang="en-US" dirty="0"/>
              <a:t>及其使用场景</a:t>
            </a:r>
          </a:p>
        </p:txBody>
      </p:sp>
    </p:spTree>
    <p:extLst>
      <p:ext uri="{BB962C8B-B14F-4D97-AF65-F5344CB8AC3E}">
        <p14:creationId xmlns:p14="http://schemas.microsoft.com/office/powerpoint/2010/main" val="319906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65C8608-812C-4CAA-9ACC-6EED7A0B8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worlddraw</a:t>
            </a:r>
            <a:r>
              <a:rPr lang="zh-CN" altLang="en-US" dirty="0"/>
              <a:t>方法的实现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EBED090-645C-4B67-9760-FFAED0452F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3819572" cy="480131"/>
          </a:xfrm>
        </p:spPr>
        <p:txBody>
          <a:bodyPr/>
          <a:lstStyle/>
          <a:p>
            <a:r>
              <a:rPr lang="en-US" altLang="zh-CN" dirty="0"/>
              <a:t>Overrule</a:t>
            </a:r>
            <a:r>
              <a:rPr lang="zh-CN" altLang="en-US" dirty="0"/>
              <a:t>及其使用场景</a:t>
            </a:r>
          </a:p>
        </p:txBody>
      </p:sp>
      <p:pic>
        <p:nvPicPr>
          <p:cNvPr id="8" name="内容占位符 7" descr="文本&#10;&#10;描述已自动生成">
            <a:extLst>
              <a:ext uri="{FF2B5EF4-FFF2-40B4-BE49-F238E27FC236}">
                <a16:creationId xmlns:a16="http://schemas.microsoft.com/office/drawing/2014/main" id="{86F82A98-5AC9-4EAB-B2D6-F8A34697E71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601" y="1471458"/>
            <a:ext cx="9842798" cy="5275607"/>
          </a:xfrm>
        </p:spPr>
      </p:pic>
    </p:spTree>
    <p:extLst>
      <p:ext uri="{BB962C8B-B14F-4D97-AF65-F5344CB8AC3E}">
        <p14:creationId xmlns:p14="http://schemas.microsoft.com/office/powerpoint/2010/main" val="224989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65C8608-812C-4CAA-9ACC-6EED7A0B8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worlddraw</a:t>
            </a:r>
            <a:r>
              <a:rPr lang="zh-CN" altLang="en-US" dirty="0"/>
              <a:t>方法的实现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EBED090-645C-4B67-9760-FFAED0452F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3819572" cy="480131"/>
          </a:xfrm>
        </p:spPr>
        <p:txBody>
          <a:bodyPr/>
          <a:lstStyle/>
          <a:p>
            <a:r>
              <a:rPr lang="en-US" altLang="zh-CN" dirty="0"/>
              <a:t>Overrule</a:t>
            </a:r>
            <a:r>
              <a:rPr lang="zh-CN" altLang="en-US" dirty="0"/>
              <a:t>及其使用场景</a:t>
            </a:r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5624CB0D-A62D-41D4-AC1B-8C03647CD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205" y="1983296"/>
            <a:ext cx="6815590" cy="428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89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EA9311-61AF-405B-BF90-F45202654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对特定的实体应用</a:t>
            </a:r>
            <a:r>
              <a:rPr lang="en-US" altLang="zh-CN" dirty="0"/>
              <a:t>Overrule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E74A7-2950-4A25-83FF-0389C75281D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可通过在重载</a:t>
            </a:r>
            <a:r>
              <a:rPr lang="en-US" altLang="zh-CN" dirty="0" err="1"/>
              <a:t>isApplicable</a:t>
            </a:r>
            <a:r>
              <a:rPr lang="zh-CN" altLang="en-US" dirty="0"/>
              <a:t>时对实体进行过滤，只对符合要求的实体应用</a:t>
            </a:r>
            <a:r>
              <a:rPr lang="en-US" altLang="zh-CN" dirty="0"/>
              <a:t>overrule</a:t>
            </a:r>
          </a:p>
          <a:p>
            <a:r>
              <a:rPr lang="zh-CN" altLang="en-US" dirty="0"/>
              <a:t>常用的过滤条件有</a:t>
            </a:r>
            <a:r>
              <a:rPr lang="en-US" altLang="zh-CN" dirty="0" err="1"/>
              <a:t>xdata</a:t>
            </a:r>
            <a:r>
              <a:rPr lang="zh-CN" altLang="en-US" dirty="0"/>
              <a:t>和扩展词典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20C65A-DD3C-488C-8A49-54A79486BD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3819572" cy="480131"/>
          </a:xfrm>
        </p:spPr>
        <p:txBody>
          <a:bodyPr/>
          <a:lstStyle/>
          <a:p>
            <a:r>
              <a:rPr lang="en-US" altLang="zh-CN" dirty="0"/>
              <a:t>Overrule</a:t>
            </a:r>
            <a:r>
              <a:rPr lang="zh-CN" altLang="en-US" dirty="0"/>
              <a:t>及其使用场景</a:t>
            </a:r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65F30858-D1C1-441A-98E1-765E2F7F5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87" y="3824105"/>
            <a:ext cx="10342509" cy="27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126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4A91B-335E-4A10-B234-7C794F59B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Overrule</a:t>
            </a:r>
            <a:r>
              <a:rPr lang="zh-CN" altLang="en-US" dirty="0"/>
              <a:t>的种类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0299DF-98E4-4240-A918-7081406C4D0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AcDbGripOverrule</a:t>
            </a:r>
            <a:r>
              <a:rPr lang="zh-CN" altLang="en-US" dirty="0"/>
              <a:t>：夹点、拉伸点</a:t>
            </a:r>
            <a:endParaRPr lang="en-US" altLang="zh-CN" dirty="0"/>
          </a:p>
          <a:p>
            <a:r>
              <a:rPr lang="en-US" altLang="zh-CN" dirty="0" err="1"/>
              <a:t>AcDbOsnapOverrule</a:t>
            </a:r>
            <a:r>
              <a:rPr lang="en-US" altLang="zh-CN" dirty="0"/>
              <a:t>: </a:t>
            </a:r>
            <a:r>
              <a:rPr lang="zh-CN" altLang="en-US" dirty="0"/>
              <a:t>捕捉点</a:t>
            </a:r>
            <a:endParaRPr lang="en-US" altLang="zh-CN" dirty="0"/>
          </a:p>
          <a:p>
            <a:r>
              <a:rPr lang="en-US" altLang="zh-CN" dirty="0" err="1"/>
              <a:t>AcDbSubentityOverrule</a:t>
            </a:r>
            <a:r>
              <a:rPr lang="en-US" altLang="zh-CN" dirty="0"/>
              <a:t>: </a:t>
            </a:r>
            <a:r>
              <a:rPr lang="zh-CN" altLang="en-US" dirty="0"/>
              <a:t>子实体，还包括子实体的夹点、</a:t>
            </a:r>
            <a:r>
              <a:rPr lang="en-US" altLang="zh-CN" dirty="0" err="1"/>
              <a:t>GsMarker</a:t>
            </a:r>
            <a:r>
              <a:rPr lang="zh-CN" altLang="en-US" dirty="0"/>
              <a:t>和</a:t>
            </a:r>
            <a:r>
              <a:rPr lang="en-US" altLang="zh-CN" dirty="0" err="1"/>
              <a:t>TransformBy</a:t>
            </a:r>
            <a:endParaRPr lang="en-US" altLang="zh-CN" dirty="0"/>
          </a:p>
          <a:p>
            <a:r>
              <a:rPr lang="en-US" altLang="zh-CN" dirty="0" err="1"/>
              <a:t>AcDbTransformOverrule</a:t>
            </a:r>
            <a:r>
              <a:rPr lang="en-US" altLang="zh-CN" dirty="0"/>
              <a:t>: </a:t>
            </a:r>
            <a:r>
              <a:rPr lang="en-US" altLang="zh-CN" dirty="0" err="1"/>
              <a:t>TransformBy</a:t>
            </a:r>
            <a:r>
              <a:rPr lang="zh-CN" altLang="en-US" dirty="0"/>
              <a:t>、炸开、</a:t>
            </a:r>
            <a:r>
              <a:rPr lang="en-US" altLang="zh-CN" dirty="0"/>
              <a:t>jig</a:t>
            </a:r>
            <a:r>
              <a:rPr lang="zh-CN" altLang="en-US" dirty="0"/>
              <a:t>的预览方式</a:t>
            </a:r>
            <a:endParaRPr lang="en-US" altLang="zh-CN" dirty="0"/>
          </a:p>
          <a:p>
            <a:r>
              <a:rPr lang="en-US" altLang="zh-CN" dirty="0" err="1"/>
              <a:t>AcDbGeometryOverrule</a:t>
            </a:r>
            <a:r>
              <a:rPr lang="zh-CN" altLang="en-US" dirty="0"/>
              <a:t>：包络框、求交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811D02-DAB1-45FB-AEB5-5C0377606A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3819572" cy="480131"/>
          </a:xfrm>
        </p:spPr>
        <p:txBody>
          <a:bodyPr/>
          <a:lstStyle/>
          <a:p>
            <a:r>
              <a:rPr lang="en-US" altLang="zh-CN" dirty="0"/>
              <a:t>Overrule</a:t>
            </a:r>
            <a:r>
              <a:rPr lang="zh-CN" altLang="en-US" dirty="0"/>
              <a:t>及其使用场景</a:t>
            </a:r>
          </a:p>
        </p:txBody>
      </p:sp>
    </p:spTree>
    <p:extLst>
      <p:ext uri="{BB962C8B-B14F-4D97-AF65-F5344CB8AC3E}">
        <p14:creationId xmlns:p14="http://schemas.microsoft.com/office/powerpoint/2010/main" val="452722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4A91B-335E-4A10-B234-7C794F59B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Overrule</a:t>
            </a:r>
            <a:r>
              <a:rPr lang="zh-CN" altLang="en-US" dirty="0"/>
              <a:t>的种类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0299DF-98E4-4240-A918-7081406C4D0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AcDbVisibilityOverrule</a:t>
            </a:r>
            <a:r>
              <a:rPr lang="zh-CN" altLang="en-US" dirty="0"/>
              <a:t>：可见性</a:t>
            </a:r>
            <a:endParaRPr lang="en-US" altLang="zh-CN" dirty="0"/>
          </a:p>
          <a:p>
            <a:r>
              <a:rPr lang="en-US" altLang="zh-CN" dirty="0" err="1"/>
              <a:t>AcDbPropertiesOverrule</a:t>
            </a:r>
            <a:r>
              <a:rPr lang="zh-CN" altLang="en-US" dirty="0"/>
              <a:t>：</a:t>
            </a:r>
            <a:r>
              <a:rPr lang="en-US" altLang="zh-CN" dirty="0" err="1"/>
              <a:t>getClassID</a:t>
            </a:r>
            <a:r>
              <a:rPr lang="zh-CN" altLang="en-US" dirty="0"/>
              <a:t>、</a:t>
            </a:r>
            <a:r>
              <a:rPr lang="en-US" altLang="zh-CN" dirty="0"/>
              <a:t>List</a:t>
            </a:r>
            <a:r>
              <a:rPr lang="zh-CN" altLang="en-US" dirty="0"/>
              <a:t>数据</a:t>
            </a:r>
            <a:endParaRPr lang="en-US" altLang="zh-CN" dirty="0"/>
          </a:p>
          <a:p>
            <a:r>
              <a:rPr lang="en-US" altLang="zh-CN" dirty="0" err="1"/>
              <a:t>AcDbObjectOverrule</a:t>
            </a:r>
            <a:r>
              <a:rPr lang="zh-CN" altLang="en-US" dirty="0"/>
              <a:t>：对象的打开、关闭、删除、复制</a:t>
            </a:r>
            <a:endParaRPr lang="en-US" altLang="zh-CN" dirty="0"/>
          </a:p>
          <a:p>
            <a:r>
              <a:rPr lang="en-US" altLang="zh-CN" dirty="0" err="1"/>
              <a:t>AcGiDrawableOverrule</a:t>
            </a:r>
            <a:r>
              <a:rPr lang="zh-CN" altLang="en-US" dirty="0"/>
              <a:t>：显示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811D02-DAB1-45FB-AEB5-5C0377606A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3819572" cy="480131"/>
          </a:xfrm>
        </p:spPr>
        <p:txBody>
          <a:bodyPr/>
          <a:lstStyle/>
          <a:p>
            <a:r>
              <a:rPr lang="en-US" altLang="zh-CN" dirty="0"/>
              <a:t>Overrule</a:t>
            </a:r>
            <a:r>
              <a:rPr lang="zh-CN" altLang="en-US" dirty="0"/>
              <a:t>及其使用场景</a:t>
            </a:r>
          </a:p>
        </p:txBody>
      </p:sp>
    </p:spTree>
    <p:extLst>
      <p:ext uri="{BB962C8B-B14F-4D97-AF65-F5344CB8AC3E}">
        <p14:creationId xmlns:p14="http://schemas.microsoft.com/office/powerpoint/2010/main" val="1929045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CB5DF9-D76E-4A33-897C-E73680BE3D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0" y="1674152"/>
            <a:ext cx="4748323" cy="204724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kern="100" dirty="0">
                <a:latin typeface="+mn-ea"/>
              </a:rPr>
              <a:t>Undo</a:t>
            </a:r>
            <a:r>
              <a:rPr lang="zh-CN" altLang="en-US" sz="2800" kern="100" dirty="0">
                <a:latin typeface="+mn-ea"/>
              </a:rPr>
              <a:t>的原理与实现</a:t>
            </a:r>
            <a:endParaRPr lang="en-US" altLang="zh-CN" sz="2800" kern="100" dirty="0">
              <a:latin typeface="+mn-ea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Overrule</a:t>
            </a: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及其使用场景</a:t>
            </a:r>
            <a:endParaRPr lang="en-US" altLang="zh-CN" sz="28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114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4A91B-335E-4A10-B234-7C794F59B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Overrule</a:t>
            </a:r>
            <a:r>
              <a:rPr lang="zh-CN" altLang="en-US" dirty="0"/>
              <a:t>的使用场景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0299DF-98E4-4240-A918-7081406C4D0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为什么要有</a:t>
            </a:r>
            <a:r>
              <a:rPr lang="en-US" altLang="zh-CN" dirty="0"/>
              <a:t>overrule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简单场景，只想修改显示</a:t>
            </a:r>
            <a:r>
              <a:rPr lang="en-US" altLang="zh-CN" dirty="0"/>
              <a:t>/</a:t>
            </a:r>
            <a:r>
              <a:rPr lang="zh-CN" altLang="en-US" dirty="0"/>
              <a:t>夹点</a:t>
            </a:r>
            <a:r>
              <a:rPr lang="en-US" altLang="zh-CN" dirty="0"/>
              <a:t>/…</a:t>
            </a:r>
          </a:p>
          <a:p>
            <a:r>
              <a:rPr lang="zh-CN" altLang="en-US" dirty="0"/>
              <a:t>可以在运行时</a:t>
            </a:r>
            <a:r>
              <a:rPr lang="zh-CN" altLang="en-US"/>
              <a:t>进行修改，比如对不同的用户身份定义不同的行为</a:t>
            </a:r>
            <a:endParaRPr lang="en-US" altLang="zh-CN" dirty="0"/>
          </a:p>
          <a:p>
            <a:r>
              <a:rPr lang="zh-CN" altLang="en-US" dirty="0"/>
              <a:t>可以作用于普通对象</a:t>
            </a:r>
            <a:endParaRPr lang="en-US" altLang="zh-CN" dirty="0"/>
          </a:p>
          <a:p>
            <a:r>
              <a:rPr lang="zh-CN" altLang="en-US" dirty="0"/>
              <a:t>可以在</a:t>
            </a:r>
            <a:r>
              <a:rPr lang="en-US" altLang="zh-CN" dirty="0"/>
              <a:t>.NET</a:t>
            </a:r>
            <a:r>
              <a:rPr lang="zh-CN" altLang="en-US" dirty="0"/>
              <a:t>接口实现类似自定义实体的功能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811D02-DAB1-45FB-AEB5-5C0377606A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3819572" cy="480131"/>
          </a:xfrm>
        </p:spPr>
        <p:txBody>
          <a:bodyPr/>
          <a:lstStyle/>
          <a:p>
            <a:r>
              <a:rPr lang="en-US" altLang="zh-CN" dirty="0"/>
              <a:t>Overrule</a:t>
            </a:r>
            <a:r>
              <a:rPr lang="zh-CN" altLang="en-US" dirty="0"/>
              <a:t>及其使用场景</a:t>
            </a:r>
          </a:p>
        </p:txBody>
      </p:sp>
    </p:spTree>
    <p:extLst>
      <p:ext uri="{BB962C8B-B14F-4D97-AF65-F5344CB8AC3E}">
        <p14:creationId xmlns:p14="http://schemas.microsoft.com/office/powerpoint/2010/main" val="3317226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4A91B-335E-4A10-B234-7C794F59B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Overrule</a:t>
            </a:r>
            <a:r>
              <a:rPr lang="zh-CN" altLang="en-US" dirty="0"/>
              <a:t>的使用场景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0299DF-98E4-4240-A918-7081406C4D0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Overrule</a:t>
            </a:r>
            <a:r>
              <a:rPr lang="zh-CN" altLang="en-US" dirty="0"/>
              <a:t>的缺点：</a:t>
            </a:r>
            <a:endParaRPr lang="en-US" altLang="zh-CN" dirty="0"/>
          </a:p>
          <a:p>
            <a:r>
              <a:rPr lang="zh-CN" altLang="en-US" dirty="0"/>
              <a:t>功能单一</a:t>
            </a:r>
            <a:endParaRPr lang="en-US" altLang="zh-CN" dirty="0"/>
          </a:p>
          <a:p>
            <a:r>
              <a:rPr lang="zh-CN" altLang="en-US" dirty="0"/>
              <a:t>存储数据不太方便，且安全性稍弱（</a:t>
            </a:r>
            <a:r>
              <a:rPr lang="en-US" altLang="zh-CN" dirty="0" err="1"/>
              <a:t>xdata</a:t>
            </a:r>
            <a:r>
              <a:rPr lang="en-US" altLang="zh-CN" dirty="0"/>
              <a:t>/</a:t>
            </a:r>
            <a:r>
              <a:rPr lang="zh-CN" altLang="en-US" dirty="0"/>
              <a:t>扩展词典）</a:t>
            </a:r>
            <a:endParaRPr lang="en-US" altLang="zh-CN" dirty="0"/>
          </a:p>
          <a:p>
            <a:r>
              <a:rPr lang="zh-CN" altLang="en-US" dirty="0"/>
              <a:t>效率相对较低</a:t>
            </a:r>
            <a:endParaRPr lang="en-US" altLang="zh-CN" dirty="0"/>
          </a:p>
          <a:p>
            <a:r>
              <a:rPr lang="zh-CN" altLang="en-US" dirty="0"/>
              <a:t>必须基于已有的对象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811D02-DAB1-45FB-AEB5-5C0377606A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3819572" cy="480131"/>
          </a:xfrm>
        </p:spPr>
        <p:txBody>
          <a:bodyPr/>
          <a:lstStyle/>
          <a:p>
            <a:r>
              <a:rPr lang="en-US" altLang="zh-CN" dirty="0"/>
              <a:t>Overrule</a:t>
            </a:r>
            <a:r>
              <a:rPr lang="zh-CN" altLang="en-US" dirty="0"/>
              <a:t>及其使用场景</a:t>
            </a:r>
          </a:p>
        </p:txBody>
      </p:sp>
    </p:spTree>
    <p:extLst>
      <p:ext uri="{BB962C8B-B14F-4D97-AF65-F5344CB8AC3E}">
        <p14:creationId xmlns:p14="http://schemas.microsoft.com/office/powerpoint/2010/main" val="4211532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CD8AFC9-6D51-49B3-B42C-BC7F3C9C6D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59711" y="4555170"/>
            <a:ext cx="2133918" cy="1144929"/>
          </a:xfrm>
        </p:spPr>
        <p:txBody>
          <a:bodyPr/>
          <a:lstStyle/>
          <a:p>
            <a:r>
              <a:rPr lang="zh-CN" altLang="en-US" sz="7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谢谢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9371D0-D0FB-4F22-9BE6-8653B33DA5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1014" y="1958446"/>
            <a:ext cx="9326592" cy="2249847"/>
          </a:xfrm>
        </p:spPr>
        <p:txBody>
          <a:bodyPr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作业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:</a:t>
            </a:r>
          </a:p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1.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给之前作业的自定义实体实现部分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undo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overrule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实现之前作业的自定义实体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的功能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两堂课完成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)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189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5ECBB-0CE0-40B5-82B9-E5D3C5548B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59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PART 01</a:t>
            </a:r>
            <a:endParaRPr lang="zh-CN" altLang="en-US" sz="59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743C7C99-9E99-416F-95E4-DC356F10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389" y="1251308"/>
            <a:ext cx="5263875" cy="3083921"/>
          </a:xfrm>
        </p:spPr>
        <p:txBody>
          <a:bodyPr/>
          <a:lstStyle/>
          <a:p>
            <a:r>
              <a:rPr lang="en-US" altLang="zh-CN" sz="7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Undo</a:t>
            </a:r>
            <a:r>
              <a: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的原理与实现</a:t>
            </a:r>
          </a:p>
        </p:txBody>
      </p:sp>
    </p:spTree>
    <p:extLst>
      <p:ext uri="{BB962C8B-B14F-4D97-AF65-F5344CB8AC3E}">
        <p14:creationId xmlns:p14="http://schemas.microsoft.com/office/powerpoint/2010/main" val="2811132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5A0D2-8A65-49FA-836C-ADD963D40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965641"/>
            <a:ext cx="10902950" cy="480131"/>
          </a:xfrm>
        </p:spPr>
        <p:txBody>
          <a:bodyPr/>
          <a:lstStyle/>
          <a:p>
            <a:r>
              <a:rPr lang="en-US" altLang="zh-CN" dirty="0"/>
              <a:t>Undo</a:t>
            </a:r>
            <a:r>
              <a:rPr lang="zh-CN" altLang="en-US" dirty="0"/>
              <a:t>时发生了什么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9235A1EA-2CEC-4E5E-972E-BC5515D6F829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757515418"/>
              </p:ext>
            </p:extLst>
          </p:nvPr>
        </p:nvGraphicFramePr>
        <p:xfrm>
          <a:off x="673100" y="1445772"/>
          <a:ext cx="10883900" cy="4632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1AE1E9-9E9C-41AD-8194-91FEDD85E5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3284874" cy="480131"/>
          </a:xfr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Undo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的原理与实现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E7646C-92AE-4A0B-8DEC-0E7422B4BA59}"/>
              </a:ext>
            </a:extLst>
          </p:cNvPr>
          <p:cNvSpPr txBox="1"/>
          <p:nvPr/>
        </p:nvSpPr>
        <p:spPr>
          <a:xfrm>
            <a:off x="2179675" y="4720856"/>
            <a:ext cx="53162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Undo</a:t>
            </a:r>
            <a:r>
              <a:rPr lang="zh-CN" altLang="en-US" dirty="0"/>
              <a:t>无效的常见原因：</a:t>
            </a:r>
            <a:endParaRPr lang="en-US" altLang="zh-CN" dirty="0"/>
          </a:p>
          <a:p>
            <a:r>
              <a:rPr lang="en-US" altLang="zh-CN" dirty="0"/>
              <a:t>  Undo</a:t>
            </a:r>
            <a:r>
              <a:rPr lang="zh-CN" altLang="en-US" dirty="0"/>
              <a:t>禁用了</a:t>
            </a:r>
            <a:endParaRPr lang="en-US" altLang="zh-CN" dirty="0"/>
          </a:p>
          <a:p>
            <a:r>
              <a:rPr lang="en-US" altLang="zh-CN" dirty="0"/>
              <a:t>  %Temp%</a:t>
            </a:r>
            <a:r>
              <a:rPr lang="zh-CN" altLang="en-US" dirty="0"/>
              <a:t>没权限</a:t>
            </a:r>
            <a:endParaRPr lang="en-US" altLang="zh-CN" dirty="0"/>
          </a:p>
          <a:p>
            <a:r>
              <a:rPr lang="zh-CN" altLang="en-US" dirty="0"/>
              <a:t>  硬盘满了</a:t>
            </a:r>
            <a:endParaRPr lang="en-US" altLang="zh-CN" dirty="0"/>
          </a:p>
          <a:p>
            <a:r>
              <a:rPr lang="en-US" altLang="zh-CN" dirty="0"/>
              <a:t>  Undo</a:t>
            </a:r>
            <a:r>
              <a:rPr lang="zh-CN" altLang="en-US" dirty="0"/>
              <a:t>文件过大</a:t>
            </a:r>
            <a:endParaRPr lang="en-US" altLang="zh-CN" dirty="0"/>
          </a:p>
          <a:p>
            <a:r>
              <a:rPr lang="zh-CN" altLang="en-US" dirty="0"/>
              <a:t>  对象设置了不记录</a:t>
            </a:r>
            <a:r>
              <a:rPr lang="en-US" altLang="zh-CN" dirty="0"/>
              <a:t>Undo</a:t>
            </a:r>
            <a:r>
              <a:rPr lang="zh-CN" altLang="en-US" dirty="0"/>
              <a:t>数据</a:t>
            </a:r>
          </a:p>
        </p:txBody>
      </p:sp>
    </p:spTree>
    <p:extLst>
      <p:ext uri="{BB962C8B-B14F-4D97-AF65-F5344CB8AC3E}">
        <p14:creationId xmlns:p14="http://schemas.microsoft.com/office/powerpoint/2010/main" val="4047821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B559C-6B80-4596-A319-3641F44DE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</a:t>
            </a:r>
            <a:r>
              <a:rPr lang="en-US" altLang="zh-CN" dirty="0"/>
              <a:t>Undo</a:t>
            </a:r>
            <a:r>
              <a:rPr lang="zh-CN" altLang="en-US" dirty="0"/>
              <a:t>与部分</a:t>
            </a:r>
            <a:r>
              <a:rPr lang="en-US" altLang="zh-CN" dirty="0"/>
              <a:t>Undo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AE36E-2F77-4674-B50C-B99F041D937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区别在于导出数据的方式</a:t>
            </a:r>
            <a:endParaRPr lang="en-US" altLang="zh-CN" dirty="0"/>
          </a:p>
          <a:p>
            <a:r>
              <a:rPr lang="zh-CN" altLang="en-US" dirty="0"/>
              <a:t>默认是自动</a:t>
            </a:r>
            <a:r>
              <a:rPr lang="en-US" altLang="zh-CN" dirty="0"/>
              <a:t>Undo</a:t>
            </a:r>
          </a:p>
          <a:p>
            <a:r>
              <a:rPr lang="zh-CN" altLang="en-US" dirty="0"/>
              <a:t>由</a:t>
            </a:r>
            <a:r>
              <a:rPr lang="en-US" altLang="zh-CN" dirty="0" err="1"/>
              <a:t>assertWriteEnabled</a:t>
            </a:r>
            <a:r>
              <a:rPr lang="zh-CN" altLang="en-US" dirty="0"/>
              <a:t>的参数来控制</a:t>
            </a:r>
            <a:endParaRPr lang="en-US" altLang="zh-CN" dirty="0"/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assertWriteEnabled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Adesk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autoUndo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Adesk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kTrue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是否执行自动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Undo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Adesk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recordModified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Adesk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kTrue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是否导出数据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3E6DF0-A9B1-4F6B-BD64-78CF1A7811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3284874" cy="480131"/>
          </a:xfrm>
        </p:spPr>
        <p:txBody>
          <a:bodyPr/>
          <a:lstStyle/>
          <a:p>
            <a:r>
              <a:rPr lang="en-US" altLang="zh-CN" dirty="0"/>
              <a:t>Undo</a:t>
            </a:r>
            <a:r>
              <a:rPr lang="zh-CN" altLang="en-US" dirty="0"/>
              <a:t>的原理与实现</a:t>
            </a:r>
          </a:p>
        </p:txBody>
      </p:sp>
    </p:spTree>
    <p:extLst>
      <p:ext uri="{BB962C8B-B14F-4D97-AF65-F5344CB8AC3E}">
        <p14:creationId xmlns:p14="http://schemas.microsoft.com/office/powerpoint/2010/main" val="612870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B559C-6B80-4596-A319-3641F44DE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</a:t>
            </a:r>
            <a:r>
              <a:rPr lang="en-US" altLang="zh-CN" dirty="0"/>
              <a:t>Undo</a:t>
            </a:r>
            <a:r>
              <a:rPr lang="zh-CN" altLang="en-US" dirty="0"/>
              <a:t>与部分</a:t>
            </a:r>
            <a:r>
              <a:rPr lang="en-US" altLang="zh-CN" dirty="0"/>
              <a:t>Undo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AE36E-2F77-4674-B50C-B99F041D937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自动</a:t>
            </a:r>
            <a:r>
              <a:rPr lang="en-US" altLang="zh-CN" dirty="0"/>
              <a:t>Undo</a:t>
            </a:r>
          </a:p>
          <a:p>
            <a:pPr>
              <a:lnSpc>
                <a:spcPct val="110000"/>
              </a:lnSpc>
            </a:pPr>
            <a:r>
              <a:rPr lang="zh-CN" altLang="en-US" dirty="0"/>
              <a:t>调用</a:t>
            </a:r>
            <a:r>
              <a:rPr lang="en-US" altLang="zh-CN" dirty="0" err="1"/>
              <a:t>dwgOutFields</a:t>
            </a:r>
            <a:r>
              <a:rPr lang="en-US" altLang="zh-CN" dirty="0"/>
              <a:t>/ </a:t>
            </a:r>
            <a:r>
              <a:rPr lang="en-US" altLang="zh-CN" dirty="0" err="1"/>
              <a:t>dwgInFields</a:t>
            </a:r>
            <a:r>
              <a:rPr lang="zh-CN" altLang="en-US" dirty="0"/>
              <a:t>导出</a:t>
            </a:r>
            <a:r>
              <a:rPr lang="en-US" altLang="zh-CN" dirty="0"/>
              <a:t>/</a:t>
            </a:r>
            <a:r>
              <a:rPr lang="zh-CN" altLang="en-US" dirty="0"/>
              <a:t>导入数据</a:t>
            </a: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/>
              <a:t>(</a:t>
            </a:r>
            <a:r>
              <a:rPr lang="en-US" altLang="zh-CN" dirty="0" err="1"/>
              <a:t>pFiler</a:t>
            </a:r>
            <a:r>
              <a:rPr lang="en-US" altLang="zh-CN" dirty="0"/>
              <a:t>-&gt;</a:t>
            </a:r>
            <a:r>
              <a:rPr lang="en-US" altLang="zh-CN" dirty="0" err="1"/>
              <a:t>filerType</a:t>
            </a:r>
            <a:r>
              <a:rPr lang="en-US" altLang="zh-CN" dirty="0"/>
              <a:t>() == </a:t>
            </a:r>
            <a:r>
              <a:rPr lang="en-US" altLang="zh-CN" dirty="0" err="1"/>
              <a:t>AcDb</a:t>
            </a:r>
            <a:r>
              <a:rPr lang="en-US" altLang="zh-CN" dirty="0"/>
              <a:t>::</a:t>
            </a:r>
            <a:r>
              <a:rPr lang="en-US" altLang="zh-CN" dirty="0" err="1"/>
              <a:t>kUndoFiler</a:t>
            </a:r>
            <a:r>
              <a:rPr lang="en-US" altLang="zh-CN" dirty="0"/>
              <a:t>)</a:t>
            </a:r>
          </a:p>
          <a:p>
            <a:pPr>
              <a:lnSpc>
                <a:spcPct val="110000"/>
              </a:lnSpc>
            </a:pPr>
            <a:r>
              <a:rPr lang="zh-CN" altLang="en-US" dirty="0"/>
              <a:t>简单，不需要写额外代码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每次修改都会把整个对象的数据导出一次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对象复杂且数量多的情况下影响效率，且有可能会到达</a:t>
            </a:r>
            <a:r>
              <a:rPr lang="en-US" altLang="zh-CN" dirty="0"/>
              <a:t>Undo</a:t>
            </a:r>
            <a:r>
              <a:rPr lang="zh-CN" altLang="en-US" dirty="0"/>
              <a:t>文件上限而导致</a:t>
            </a:r>
            <a:r>
              <a:rPr lang="en-US" altLang="zh-CN" dirty="0"/>
              <a:t>Undo</a:t>
            </a:r>
            <a:r>
              <a:rPr lang="zh-CN" altLang="en-US" dirty="0"/>
              <a:t>失效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3E6DF0-A9B1-4F6B-BD64-78CF1A7811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3284874" cy="480131"/>
          </a:xfrm>
        </p:spPr>
        <p:txBody>
          <a:bodyPr/>
          <a:lstStyle/>
          <a:p>
            <a:r>
              <a:rPr lang="en-US" altLang="zh-CN" dirty="0"/>
              <a:t>Undo</a:t>
            </a:r>
            <a:r>
              <a:rPr lang="zh-CN" altLang="en-US" dirty="0"/>
              <a:t>的原理与实现</a:t>
            </a:r>
          </a:p>
        </p:txBody>
      </p:sp>
    </p:spTree>
    <p:extLst>
      <p:ext uri="{BB962C8B-B14F-4D97-AF65-F5344CB8AC3E}">
        <p14:creationId xmlns:p14="http://schemas.microsoft.com/office/powerpoint/2010/main" val="634266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B559C-6B80-4596-A319-3641F44DE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</a:t>
            </a:r>
            <a:r>
              <a:rPr lang="en-US" altLang="zh-CN" dirty="0"/>
              <a:t>Undo</a:t>
            </a:r>
            <a:r>
              <a:rPr lang="zh-CN" altLang="en-US" dirty="0"/>
              <a:t>与部分</a:t>
            </a:r>
            <a:r>
              <a:rPr lang="en-US" altLang="zh-CN" dirty="0"/>
              <a:t>Undo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AE36E-2F77-4674-B50C-B99F041D937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部分</a:t>
            </a:r>
            <a:r>
              <a:rPr lang="en-US" altLang="zh-CN" dirty="0"/>
              <a:t>Undo</a:t>
            </a:r>
          </a:p>
          <a:p>
            <a:r>
              <a:rPr lang="en-US" altLang="zh-CN" dirty="0" err="1"/>
              <a:t>assertWriteEnabled</a:t>
            </a:r>
            <a:r>
              <a:rPr lang="zh-CN" altLang="en-US" dirty="0"/>
              <a:t>第一个参数设为</a:t>
            </a:r>
            <a:r>
              <a:rPr lang="en-US" altLang="zh-CN" dirty="0"/>
              <a:t>false</a:t>
            </a:r>
          </a:p>
          <a:p>
            <a:r>
              <a:rPr lang="zh-CN" altLang="en-US" dirty="0"/>
              <a:t>导出数据：在修改数据时使用</a:t>
            </a:r>
            <a:r>
              <a:rPr lang="en-US" altLang="zh-CN" dirty="0" err="1"/>
              <a:t>AcDbDwgFiler</a:t>
            </a:r>
            <a:r>
              <a:rPr lang="zh-CN" altLang="en-US" dirty="0"/>
              <a:t>导出</a:t>
            </a:r>
            <a:endParaRPr lang="en-US" altLang="zh-CN" dirty="0"/>
          </a:p>
          <a:p>
            <a:r>
              <a:rPr lang="zh-CN" altLang="en-US" dirty="0"/>
              <a:t>导入数据：实现</a:t>
            </a:r>
            <a:r>
              <a:rPr lang="en-US" altLang="zh-CN" dirty="0" err="1"/>
              <a:t>applyPartialUndo</a:t>
            </a:r>
            <a:r>
              <a:rPr lang="zh-CN" altLang="en-US" dirty="0"/>
              <a:t>方法，根据导出数据的逻辑来导入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3E6DF0-A9B1-4F6B-BD64-78CF1A7811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3284874" cy="480131"/>
          </a:xfrm>
        </p:spPr>
        <p:txBody>
          <a:bodyPr/>
          <a:lstStyle/>
          <a:p>
            <a:r>
              <a:rPr lang="en-US" altLang="zh-CN" dirty="0"/>
              <a:t>Undo</a:t>
            </a:r>
            <a:r>
              <a:rPr lang="zh-CN" altLang="en-US" dirty="0"/>
              <a:t>的原理与实现</a:t>
            </a:r>
          </a:p>
        </p:txBody>
      </p:sp>
    </p:spTree>
    <p:extLst>
      <p:ext uri="{BB962C8B-B14F-4D97-AF65-F5344CB8AC3E}">
        <p14:creationId xmlns:p14="http://schemas.microsoft.com/office/powerpoint/2010/main" val="3809770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B4C3CB-EAB5-49DA-86B6-A9CC9A756BB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4050" y="1360967"/>
            <a:ext cx="10883900" cy="5106507"/>
          </a:xfrm>
        </p:spPr>
        <p:txBody>
          <a:bodyPr/>
          <a:lstStyle/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Acad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ErrorStatus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SampleCustEnt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setRadius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rad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assertWriteEnabled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AcDbDwgFiler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pFiler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pFiler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undoFiler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()) != </a:t>
            </a:r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undoFiler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()-&gt;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writeAddress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SampleCustEnt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desc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导出实体标记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undoFiler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()-&gt;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writeItem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Adesk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Int16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kRadius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导出属性标记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undoFiler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()-&gt;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writeDouble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m_radius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m_radius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rad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记得先导出完再设置新的值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Acad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eOk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4D5CA9-BC53-4E7A-985A-E1BED221E3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3284874" cy="480131"/>
          </a:xfrm>
        </p:spPr>
        <p:txBody>
          <a:bodyPr/>
          <a:lstStyle/>
          <a:p>
            <a:r>
              <a:rPr lang="en-US" altLang="zh-CN" dirty="0"/>
              <a:t>Undo</a:t>
            </a:r>
            <a:r>
              <a:rPr lang="zh-CN" altLang="en-US" dirty="0"/>
              <a:t>的原理与实现</a:t>
            </a:r>
          </a:p>
        </p:txBody>
      </p:sp>
    </p:spTree>
    <p:extLst>
      <p:ext uri="{BB962C8B-B14F-4D97-AF65-F5344CB8AC3E}">
        <p14:creationId xmlns:p14="http://schemas.microsoft.com/office/powerpoint/2010/main" val="1966373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B4C3CB-EAB5-49DA-86B6-A9CC9A756BB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4050" y="914401"/>
            <a:ext cx="10883900" cy="5832664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Acad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ErrorStatus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SampleCustEnt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applyPartialUndo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AcDbDwgFiler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undoFiler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AcRxClass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classObj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  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这个</a:t>
            </a:r>
            <a:r>
              <a:rPr lang="en-US" altLang="zh-CN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classObj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就是我们导出时第一个导出的实体标记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classObj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SampleCustEnt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desc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AcDbEntity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applyPartialUndo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undoFiler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classObj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Adesk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Int16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shortCode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undoFiler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readItem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shortCode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PartialUndoCode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code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PartialUndoCode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shortCode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double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rad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switch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code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根据属性标记设置不同的属性值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case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kRadius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      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与</a:t>
            </a:r>
            <a:r>
              <a:rPr lang="en-US" altLang="zh-CN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dwgInFields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一样，如果有多个数据，顺序要与导出时一样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undoFiler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readDouble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rad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setRadius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rad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思考：为什么不直接设置</a:t>
            </a:r>
            <a:r>
              <a:rPr lang="en-US" altLang="zh-CN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m_radius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？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break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default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      assert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Adesk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kFalse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      break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Acad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eOk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4D5CA9-BC53-4E7A-985A-E1BED221E3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3284874" cy="480131"/>
          </a:xfrm>
        </p:spPr>
        <p:txBody>
          <a:bodyPr/>
          <a:lstStyle/>
          <a:p>
            <a:r>
              <a:rPr lang="en-US" altLang="zh-CN" dirty="0"/>
              <a:t>Undo</a:t>
            </a:r>
            <a:r>
              <a:rPr lang="zh-CN" altLang="en-US" dirty="0"/>
              <a:t>的原理与实现</a:t>
            </a:r>
          </a:p>
        </p:txBody>
      </p:sp>
    </p:spTree>
    <p:extLst>
      <p:ext uri="{BB962C8B-B14F-4D97-AF65-F5344CB8AC3E}">
        <p14:creationId xmlns:p14="http://schemas.microsoft.com/office/powerpoint/2010/main" val="109171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Trebuchet MS"/>
        <a:ea typeface="微软雅黑"/>
        <a:cs typeface=""/>
      </a:majorFont>
      <a:minorFont>
        <a:latin typeface="Trebuchet M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中望PPT</Template>
  <TotalTime>11609</TotalTime>
  <Words>1068</Words>
  <Application>Microsoft Office PowerPoint</Application>
  <PresentationFormat>宽屏</PresentationFormat>
  <Paragraphs>162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等线</vt:lpstr>
      <vt:lpstr>思源黑体</vt:lpstr>
      <vt:lpstr>微软雅黑</vt:lpstr>
      <vt:lpstr>Arial</vt:lpstr>
      <vt:lpstr>Consolas</vt:lpstr>
      <vt:lpstr>Trebuchet MS</vt:lpstr>
      <vt:lpstr>Wingdings</vt:lpstr>
      <vt:lpstr>Office 主题​​</vt:lpstr>
      <vt:lpstr>PowerPoint 演示文稿</vt:lpstr>
      <vt:lpstr>PowerPoint 演示文稿</vt:lpstr>
      <vt:lpstr>Undo的原理与实现</vt:lpstr>
      <vt:lpstr>Undo时发生了什么</vt:lpstr>
      <vt:lpstr>自动Undo与部分Undo</vt:lpstr>
      <vt:lpstr>自动Undo与部分Undo</vt:lpstr>
      <vt:lpstr>自动Undo与部分Undo</vt:lpstr>
      <vt:lpstr>PowerPoint 演示文稿</vt:lpstr>
      <vt:lpstr>PowerPoint 演示文稿</vt:lpstr>
      <vt:lpstr>部分Undo的使用原则</vt:lpstr>
      <vt:lpstr>Overrule及其使用场景</vt:lpstr>
      <vt:lpstr>什么是Overrule</vt:lpstr>
      <vt:lpstr>定义一个Overrule类</vt:lpstr>
      <vt:lpstr>注册和注销</vt:lpstr>
      <vt:lpstr>worlddraw方法的实现</vt:lpstr>
      <vt:lpstr>worlddraw方法的实现</vt:lpstr>
      <vt:lpstr>对特定的实体应用Overrule</vt:lpstr>
      <vt:lpstr>Overrule的种类</vt:lpstr>
      <vt:lpstr>Overrule的种类</vt:lpstr>
      <vt:lpstr>Overrule的使用场景</vt:lpstr>
      <vt:lpstr>Overrule的使用场景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Steven Tung</dc:creator>
  <cp:lastModifiedBy>Pei Arphone</cp:lastModifiedBy>
  <cp:revision>1057</cp:revision>
  <dcterms:created xsi:type="dcterms:W3CDTF">2020-11-10T06:02:07Z</dcterms:created>
  <dcterms:modified xsi:type="dcterms:W3CDTF">2021-05-19T06:17:09Z</dcterms:modified>
</cp:coreProperties>
</file>